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162" r:id="rId2"/>
    <p:sldId id="3165" r:id="rId3"/>
    <p:sldId id="3166" r:id="rId4"/>
    <p:sldId id="3167" r:id="rId5"/>
    <p:sldId id="261" r:id="rId6"/>
    <p:sldId id="262" r:id="rId7"/>
    <p:sldId id="263" r:id="rId8"/>
    <p:sldId id="264" r:id="rId9"/>
    <p:sldId id="3169" r:id="rId10"/>
    <p:sldId id="266" r:id="rId11"/>
    <p:sldId id="267" r:id="rId12"/>
    <p:sldId id="268" r:id="rId13"/>
    <p:sldId id="3168" r:id="rId14"/>
    <p:sldId id="271" r:id="rId15"/>
    <p:sldId id="272" r:id="rId16"/>
    <p:sldId id="273" r:id="rId17"/>
    <p:sldId id="274" r:id="rId18"/>
    <p:sldId id="276" r:id="rId19"/>
    <p:sldId id="3170" r:id="rId20"/>
    <p:sldId id="3161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orient="horz" pos="572" userDrawn="1">
          <p15:clr>
            <a:srgbClr val="A4A3A4"/>
          </p15:clr>
        </p15:guide>
        <p15:guide id="4" pos="393" userDrawn="1">
          <p15:clr>
            <a:srgbClr val="A4A3A4"/>
          </p15:clr>
        </p15:guide>
        <p15:guide id="5" pos="7310" userDrawn="1">
          <p15:clr>
            <a:srgbClr val="A4A3A4"/>
          </p15:clr>
        </p15:guide>
        <p15:guide id="6" orient="horz" pos="3748" userDrawn="1">
          <p15:clr>
            <a:srgbClr val="A4A3A4"/>
          </p15:clr>
        </p15:guide>
        <p15:guide id="7" pos="3840" userDrawn="1">
          <p15:clr>
            <a:srgbClr val="A4A3A4"/>
          </p15:clr>
        </p15:guide>
        <p15:guide id="8" orient="horz" pos="867" userDrawn="1">
          <p15:clr>
            <a:srgbClr val="A4A3A4"/>
          </p15:clr>
        </p15:guide>
        <p15:guide id="9" pos="619" userDrawn="1">
          <p15:clr>
            <a:srgbClr val="A4A3A4"/>
          </p15:clr>
        </p15:guide>
        <p15:guide id="10" pos="7106" userDrawn="1">
          <p15:clr>
            <a:srgbClr val="A4A3A4"/>
          </p15:clr>
        </p15:guide>
        <p15:guide id="11" orient="horz" pos="340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7B55"/>
    <a:srgbClr val="C00000"/>
    <a:srgbClr val="F8E973"/>
    <a:srgbClr val="FFB724"/>
    <a:srgbClr val="F05327"/>
    <a:srgbClr val="34A471"/>
    <a:srgbClr val="4DB284"/>
    <a:srgbClr val="C2E5D5"/>
    <a:srgbClr val="3C8C68"/>
    <a:srgbClr val="F6D8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66" autoAdjust="0"/>
    <p:restoredTop sz="91003" autoAdjust="0"/>
  </p:normalViewPr>
  <p:slideViewPr>
    <p:cSldViewPr snapToGrid="0" showGuides="1">
      <p:cViewPr>
        <p:scale>
          <a:sx n="75" d="100"/>
          <a:sy n="75" d="100"/>
        </p:scale>
        <p:origin x="1374" y="726"/>
      </p:cViewPr>
      <p:guideLst>
        <p:guide orient="horz" pos="2160"/>
        <p:guide orient="horz" pos="572"/>
        <p:guide pos="393"/>
        <p:guide pos="7310"/>
        <p:guide orient="horz" pos="3748"/>
        <p:guide pos="3840"/>
        <p:guide orient="horz" pos="867"/>
        <p:guide pos="619"/>
        <p:guide pos="7106"/>
        <p:guide orient="horz" pos="34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922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" Type="http://schemas.openxmlformats.org/officeDocument/2006/relationships/slide" Target="slides/slid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4F39D6B-3B0B-46FE-B8BE-0F0A56ED4D23}" type="datetimeFigureOut">
              <a:rPr lang="zh-CN" altLang="en-US" smtClean="0"/>
              <a:pPr/>
              <a:t>2022/7/18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051B22D-B9B7-460C-AFF5-E4A2A2B766A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0120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CDF52B-C30B-4597-9298-2EBA901996E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6258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2160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0548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6915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0642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0818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圆角矩形 7"/>
          <p:cNvSpPr/>
          <p:nvPr userDrawn="1"/>
        </p:nvSpPr>
        <p:spPr>
          <a:xfrm>
            <a:off x="223383" y="215900"/>
            <a:ext cx="11745233" cy="6427788"/>
          </a:xfrm>
          <a:prstGeom prst="roundRect">
            <a:avLst>
              <a:gd name="adj" fmla="val 374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60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5" r:id="rId3"/>
    <p:sldLayoutId id="2147483666" r:id="rId4"/>
    <p:sldLayoutId id="2147483668" r:id="rId5"/>
  </p:sldLayoutIdLst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5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6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8.xml"/><Relationship Id="rId4" Type="http://schemas.openxmlformats.org/officeDocument/2006/relationships/image" Target="../media/image4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9.xml"/><Relationship Id="rId4" Type="http://schemas.openxmlformats.org/officeDocument/2006/relationships/image" Target="../media/image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10.xml"/><Relationship Id="rId4" Type="http://schemas.openxmlformats.org/officeDocument/2006/relationships/image" Target="../media/image4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11.xml"/><Relationship Id="rId4" Type="http://schemas.openxmlformats.org/officeDocument/2006/relationships/image" Target="../media/image4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slideLayout" Target="../slideLayouts/slideLayout3.xml"/><Relationship Id="rId3" Type="http://schemas.openxmlformats.org/officeDocument/2006/relationships/image" Target="../media/image1.jpe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3.xml"/><Relationship Id="rId3" Type="http://schemas.openxmlformats.org/officeDocument/2006/relationships/image" Target="../media/image1.jpe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tags" Target="../tags/tag4.xml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2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3.xml"/><Relationship Id="rId4" Type="http://schemas.openxmlformats.org/officeDocument/2006/relationships/image" Target="../media/image2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Relationship Id="rId4" Type="http://schemas.openxmlformats.org/officeDocument/2006/relationships/image" Target="../media/image3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49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7" name="圆角矩形 16"/>
          <p:cNvSpPr/>
          <p:nvPr/>
        </p:nvSpPr>
        <p:spPr>
          <a:xfrm>
            <a:off x="377371" y="1625598"/>
            <a:ext cx="6560457" cy="3987801"/>
          </a:xfrm>
          <a:prstGeom prst="roundRect">
            <a:avLst>
              <a:gd name="adj" fmla="val 744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9CD4710F-A1DE-1FF3-BBBB-6C796BA5780A}"/>
              </a:ext>
            </a:extLst>
          </p:cNvPr>
          <p:cNvSpPr txBox="1"/>
          <p:nvPr/>
        </p:nvSpPr>
        <p:spPr>
          <a:xfrm>
            <a:off x="609599" y="1684118"/>
            <a:ext cx="6096000" cy="4932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DB0C2DDB-E5B9-EAE7-F7C9-766013673830}"/>
              </a:ext>
            </a:extLst>
          </p:cNvPr>
          <p:cNvGrpSpPr/>
          <p:nvPr/>
        </p:nvGrpSpPr>
        <p:grpSpPr>
          <a:xfrm>
            <a:off x="359038" y="2398145"/>
            <a:ext cx="6531165" cy="1962884"/>
            <a:chOff x="2845065" y="1517704"/>
            <a:chExt cx="6531165" cy="1962884"/>
          </a:xfrm>
        </p:grpSpPr>
        <p:sp>
          <p:nvSpPr>
            <p:cNvPr id="57" name="圆角矩形 8">
              <a:extLst>
                <a:ext uri="{FF2B5EF4-FFF2-40B4-BE49-F238E27FC236}">
                  <a16:creationId xmlns:a16="http://schemas.microsoft.com/office/drawing/2014/main" id="{A659DE29-2690-DD75-ABF1-83A33F764D22}"/>
                </a:ext>
              </a:extLst>
            </p:cNvPr>
            <p:cNvSpPr/>
            <p:nvPr/>
          </p:nvSpPr>
          <p:spPr>
            <a:xfrm>
              <a:off x="2845065" y="2179806"/>
              <a:ext cx="6531165" cy="1300782"/>
            </a:xfrm>
            <a:prstGeom prst="round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>
                <a:lnSpc>
                  <a:spcPct val="120000"/>
                </a:lnSpc>
              </a:pPr>
              <a:endParaRPr lang="zh-CN" altLang="en-US" sz="6600" b="1" dirty="0">
                <a:ln w="3175">
                  <a:noFill/>
                </a:ln>
                <a:solidFill>
                  <a:srgbClr val="277B55"/>
                </a:solidFill>
                <a:effectLst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C49AC14A-3A14-D44D-06D1-FD0738991528}"/>
                </a:ext>
              </a:extLst>
            </p:cNvPr>
            <p:cNvGrpSpPr/>
            <p:nvPr/>
          </p:nvGrpSpPr>
          <p:grpSpPr>
            <a:xfrm>
              <a:off x="3945189" y="1517704"/>
              <a:ext cx="4301622" cy="891901"/>
              <a:chOff x="4147613" y="1344448"/>
              <a:chExt cx="4301622" cy="891901"/>
            </a:xfrm>
          </p:grpSpPr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2A1208A2-07D9-5CBB-98F8-6FD0F071DD3A}"/>
                  </a:ext>
                </a:extLst>
              </p:cNvPr>
              <p:cNvGrpSpPr/>
              <p:nvPr/>
            </p:nvGrpSpPr>
            <p:grpSpPr>
              <a:xfrm>
                <a:off x="4147613" y="1344448"/>
                <a:ext cx="916339" cy="891901"/>
                <a:chOff x="685241" y="1477699"/>
                <a:chExt cx="1065422" cy="1037008"/>
              </a:xfrm>
            </p:grpSpPr>
            <p:sp>
              <p:nvSpPr>
                <p:cNvPr id="69" name="椭圆 68">
                  <a:extLst>
                    <a:ext uri="{FF2B5EF4-FFF2-40B4-BE49-F238E27FC236}">
                      <a16:creationId xmlns:a16="http://schemas.microsoft.com/office/drawing/2014/main" id="{BB333DF6-44A7-A851-A382-F640D9AAEF13}"/>
                    </a:ext>
                  </a:extLst>
                </p:cNvPr>
                <p:cNvSpPr/>
                <p:nvPr/>
              </p:nvSpPr>
              <p:spPr>
                <a:xfrm>
                  <a:off x="729435" y="1537673"/>
                  <a:ext cx="977034" cy="977034"/>
                </a:xfrm>
                <a:prstGeom prst="ellipse">
                  <a:avLst/>
                </a:prstGeom>
                <a:solidFill>
                  <a:srgbClr val="277B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latin typeface="字魂160号-檀宋" panose="00000500000000000000" pitchFamily="2" charset="-122"/>
                    <a:ea typeface="字魂160号-檀宋" panose="00000500000000000000" pitchFamily="2" charset="-122"/>
                    <a:sym typeface="字魂160号-檀宋" panose="00000500000000000000" pitchFamily="2" charset="-122"/>
                  </a:endParaRPr>
                </a:p>
              </p:txBody>
            </p:sp>
            <p:sp>
              <p:nvSpPr>
                <p:cNvPr id="70" name="文本框 69">
                  <a:extLst>
                    <a:ext uri="{FF2B5EF4-FFF2-40B4-BE49-F238E27FC236}">
                      <a16:creationId xmlns:a16="http://schemas.microsoft.com/office/drawing/2014/main" id="{3585ED2A-FA08-D7DC-ACD0-236E35445895}"/>
                    </a:ext>
                  </a:extLst>
                </p:cNvPr>
                <p:cNvSpPr txBox="1"/>
                <p:nvPr/>
              </p:nvSpPr>
              <p:spPr>
                <a:xfrm>
                  <a:off x="685241" y="1477699"/>
                  <a:ext cx="1065422" cy="9110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lnSpc>
                      <a:spcPct val="125000"/>
                    </a:lnSpc>
                    <a:defRPr sz="11500" spc="-300">
                      <a:gradFill>
                        <a:gsLst>
                          <a:gs pos="75000">
                            <a:schemeClr val="accent2">
                              <a:lumMod val="90000"/>
                              <a:lumOff val="10000"/>
                            </a:schemeClr>
                          </a:gs>
                          <a:gs pos="33000">
                            <a:schemeClr val="accent4"/>
                          </a:gs>
                        </a:gsLst>
                        <a:lin ang="5400000" scaled="0"/>
                      </a:gradFill>
                      <a:latin typeface="字魂140号-狂傲行书" panose="00000500000000000000" pitchFamily="2" charset="-122"/>
                      <a:ea typeface="字魂140号-狂傲行书" panose="00000500000000000000" pitchFamily="2" charset="-122"/>
                      <a:cs typeface="阿里巴巴普惠体 B" panose="00020600040101010101" charset="-122"/>
                    </a:defRPr>
                  </a:lvl1pPr>
                  <a:lvl2pPr marL="742950" indent="-28575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/>
                </a:p>
              </p:txBody>
            </p:sp>
          </p:grpSp>
          <p:grpSp>
            <p:nvGrpSpPr>
              <p:cNvPr id="60" name="组合 59">
                <a:extLst>
                  <a:ext uri="{FF2B5EF4-FFF2-40B4-BE49-F238E27FC236}">
                    <a16:creationId xmlns:a16="http://schemas.microsoft.com/office/drawing/2014/main" id="{7371E4EA-9804-F604-BC5E-C75ABF444C17}"/>
                  </a:ext>
                </a:extLst>
              </p:cNvPr>
              <p:cNvGrpSpPr/>
              <p:nvPr/>
            </p:nvGrpSpPr>
            <p:grpSpPr>
              <a:xfrm>
                <a:off x="5276041" y="1344448"/>
                <a:ext cx="916339" cy="891901"/>
                <a:chOff x="685241" y="1477699"/>
                <a:chExt cx="1065422" cy="1037008"/>
              </a:xfrm>
            </p:grpSpPr>
            <p:sp>
              <p:nvSpPr>
                <p:cNvPr id="67" name="椭圆 66">
                  <a:extLst>
                    <a:ext uri="{FF2B5EF4-FFF2-40B4-BE49-F238E27FC236}">
                      <a16:creationId xmlns:a16="http://schemas.microsoft.com/office/drawing/2014/main" id="{7673D4DB-3BBD-FC60-465D-1776548E66D5}"/>
                    </a:ext>
                  </a:extLst>
                </p:cNvPr>
                <p:cNvSpPr/>
                <p:nvPr/>
              </p:nvSpPr>
              <p:spPr>
                <a:xfrm>
                  <a:off x="729435" y="1537673"/>
                  <a:ext cx="977034" cy="977034"/>
                </a:xfrm>
                <a:prstGeom prst="ellipse">
                  <a:avLst/>
                </a:prstGeom>
                <a:solidFill>
                  <a:srgbClr val="277B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latin typeface="字魂160号-檀宋" panose="00000500000000000000" pitchFamily="2" charset="-122"/>
                    <a:ea typeface="字魂160号-檀宋" panose="00000500000000000000" pitchFamily="2" charset="-122"/>
                    <a:sym typeface="字魂160号-檀宋" panose="00000500000000000000" pitchFamily="2" charset="-122"/>
                  </a:endParaRPr>
                </a:p>
              </p:txBody>
            </p:sp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C7DA10D1-9281-9481-FA7A-70FE6FD60A4B}"/>
                    </a:ext>
                  </a:extLst>
                </p:cNvPr>
                <p:cNvSpPr txBox="1"/>
                <p:nvPr/>
              </p:nvSpPr>
              <p:spPr>
                <a:xfrm>
                  <a:off x="685241" y="1477699"/>
                  <a:ext cx="1065422" cy="9110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lnSpc>
                      <a:spcPct val="125000"/>
                    </a:lnSpc>
                    <a:defRPr sz="11500" spc="-300">
                      <a:gradFill>
                        <a:gsLst>
                          <a:gs pos="75000">
                            <a:schemeClr val="accent2">
                              <a:lumMod val="90000"/>
                              <a:lumOff val="10000"/>
                            </a:schemeClr>
                          </a:gs>
                          <a:gs pos="33000">
                            <a:schemeClr val="accent4"/>
                          </a:gs>
                        </a:gsLst>
                        <a:lin ang="5400000" scaled="0"/>
                      </a:gradFill>
                      <a:latin typeface="字魂140号-狂傲行书" panose="00000500000000000000" pitchFamily="2" charset="-122"/>
                      <a:ea typeface="字魂140号-狂傲行书" panose="00000500000000000000" pitchFamily="2" charset="-122"/>
                      <a:cs typeface="阿里巴巴普惠体 B" panose="00020600040101010101" charset="-122"/>
                    </a:defRPr>
                  </a:lvl1pPr>
                  <a:lvl2pPr marL="742950" indent="-28575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/>
                </a:p>
              </p:txBody>
            </p:sp>
          </p:grpSp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666E1D98-91F4-1FF2-3C76-4FFAC7DC1DC5}"/>
                  </a:ext>
                </a:extLst>
              </p:cNvPr>
              <p:cNvGrpSpPr/>
              <p:nvPr/>
            </p:nvGrpSpPr>
            <p:grpSpPr>
              <a:xfrm>
                <a:off x="6404469" y="1344448"/>
                <a:ext cx="916339" cy="891901"/>
                <a:chOff x="685241" y="1477699"/>
                <a:chExt cx="1065422" cy="1037008"/>
              </a:xfrm>
            </p:grpSpPr>
            <p:sp>
              <p:nvSpPr>
                <p:cNvPr id="65" name="椭圆 64">
                  <a:extLst>
                    <a:ext uri="{FF2B5EF4-FFF2-40B4-BE49-F238E27FC236}">
                      <a16:creationId xmlns:a16="http://schemas.microsoft.com/office/drawing/2014/main" id="{65300295-2FA8-03FC-7993-3F995D507AA1}"/>
                    </a:ext>
                  </a:extLst>
                </p:cNvPr>
                <p:cNvSpPr/>
                <p:nvPr/>
              </p:nvSpPr>
              <p:spPr>
                <a:xfrm>
                  <a:off x="729435" y="1537673"/>
                  <a:ext cx="977034" cy="977034"/>
                </a:xfrm>
                <a:prstGeom prst="ellipse">
                  <a:avLst/>
                </a:prstGeom>
                <a:solidFill>
                  <a:srgbClr val="277B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latin typeface="字魂160号-檀宋" panose="00000500000000000000" pitchFamily="2" charset="-122"/>
                    <a:ea typeface="字魂160号-檀宋" panose="00000500000000000000" pitchFamily="2" charset="-122"/>
                    <a:sym typeface="字魂160号-檀宋" panose="00000500000000000000" pitchFamily="2" charset="-122"/>
                  </a:endParaRPr>
                </a:p>
              </p:txBody>
            </p:sp>
            <p:sp>
              <p:nvSpPr>
                <p:cNvPr id="66" name="文本框 65">
                  <a:extLst>
                    <a:ext uri="{FF2B5EF4-FFF2-40B4-BE49-F238E27FC236}">
                      <a16:creationId xmlns:a16="http://schemas.microsoft.com/office/drawing/2014/main" id="{7323EF09-D96C-083C-90CB-53CF2DF86C25}"/>
                    </a:ext>
                  </a:extLst>
                </p:cNvPr>
                <p:cNvSpPr txBox="1"/>
                <p:nvPr/>
              </p:nvSpPr>
              <p:spPr>
                <a:xfrm>
                  <a:off x="685241" y="1477699"/>
                  <a:ext cx="1065422" cy="9110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lnSpc>
                      <a:spcPct val="125000"/>
                    </a:lnSpc>
                    <a:defRPr sz="11500" spc="-300">
                      <a:gradFill>
                        <a:gsLst>
                          <a:gs pos="75000">
                            <a:schemeClr val="accent2">
                              <a:lumMod val="90000"/>
                              <a:lumOff val="10000"/>
                            </a:schemeClr>
                          </a:gs>
                          <a:gs pos="33000">
                            <a:schemeClr val="accent4"/>
                          </a:gs>
                        </a:gsLst>
                        <a:lin ang="5400000" scaled="0"/>
                      </a:gradFill>
                      <a:latin typeface="字魂140号-狂傲行书" panose="00000500000000000000" pitchFamily="2" charset="-122"/>
                      <a:ea typeface="字魂140号-狂傲行书" panose="00000500000000000000" pitchFamily="2" charset="-122"/>
                      <a:cs typeface="阿里巴巴普惠体 B" panose="00020600040101010101" charset="-122"/>
                    </a:defRPr>
                  </a:lvl1pPr>
                  <a:lvl2pPr marL="742950" indent="-28575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/>
                </a:p>
              </p:txBody>
            </p:sp>
          </p:grpSp>
          <p:grpSp>
            <p:nvGrpSpPr>
              <p:cNvPr id="62" name="组合 61">
                <a:extLst>
                  <a:ext uri="{FF2B5EF4-FFF2-40B4-BE49-F238E27FC236}">
                    <a16:creationId xmlns:a16="http://schemas.microsoft.com/office/drawing/2014/main" id="{BC8BABC6-ECB6-F8F1-D65F-127B9365BE47}"/>
                  </a:ext>
                </a:extLst>
              </p:cNvPr>
              <p:cNvGrpSpPr/>
              <p:nvPr/>
            </p:nvGrpSpPr>
            <p:grpSpPr>
              <a:xfrm>
                <a:off x="7532896" y="1344448"/>
                <a:ext cx="916339" cy="891901"/>
                <a:chOff x="685241" y="1477699"/>
                <a:chExt cx="1065422" cy="1037008"/>
              </a:xfrm>
            </p:grpSpPr>
            <p:sp>
              <p:nvSpPr>
                <p:cNvPr id="63" name="椭圆 62">
                  <a:extLst>
                    <a:ext uri="{FF2B5EF4-FFF2-40B4-BE49-F238E27FC236}">
                      <a16:creationId xmlns:a16="http://schemas.microsoft.com/office/drawing/2014/main" id="{DEF89B15-EEA1-9220-0C83-F912CA2ED072}"/>
                    </a:ext>
                  </a:extLst>
                </p:cNvPr>
                <p:cNvSpPr/>
                <p:nvPr/>
              </p:nvSpPr>
              <p:spPr>
                <a:xfrm>
                  <a:off x="729435" y="1537673"/>
                  <a:ext cx="977034" cy="977034"/>
                </a:xfrm>
                <a:prstGeom prst="ellipse">
                  <a:avLst/>
                </a:prstGeom>
                <a:solidFill>
                  <a:srgbClr val="277B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latin typeface="字魂160号-檀宋" panose="00000500000000000000" pitchFamily="2" charset="-122"/>
                    <a:ea typeface="字魂160号-檀宋" panose="00000500000000000000" pitchFamily="2" charset="-122"/>
                    <a:sym typeface="字魂160号-檀宋" panose="00000500000000000000" pitchFamily="2" charset="-122"/>
                  </a:endParaRPr>
                </a:p>
              </p:txBody>
            </p:sp>
            <p:sp>
              <p:nvSpPr>
                <p:cNvPr id="64" name="文本框 63">
                  <a:extLst>
                    <a:ext uri="{FF2B5EF4-FFF2-40B4-BE49-F238E27FC236}">
                      <a16:creationId xmlns:a16="http://schemas.microsoft.com/office/drawing/2014/main" id="{FB801C8F-CDF2-68B1-49B1-340351E0AF63}"/>
                    </a:ext>
                  </a:extLst>
                </p:cNvPr>
                <p:cNvSpPr txBox="1"/>
                <p:nvPr/>
              </p:nvSpPr>
              <p:spPr>
                <a:xfrm>
                  <a:off x="685241" y="1477699"/>
                  <a:ext cx="1065422" cy="9110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lnSpc>
                      <a:spcPct val="125000"/>
                    </a:lnSpc>
                    <a:defRPr sz="11500" spc="-300">
                      <a:gradFill>
                        <a:gsLst>
                          <a:gs pos="75000">
                            <a:schemeClr val="accent2">
                              <a:lumMod val="90000"/>
                              <a:lumOff val="10000"/>
                            </a:schemeClr>
                          </a:gs>
                          <a:gs pos="33000">
                            <a:schemeClr val="accent4"/>
                          </a:gs>
                        </a:gsLst>
                        <a:lin ang="5400000" scaled="0"/>
                      </a:gradFill>
                      <a:latin typeface="字魂140号-狂傲行书" panose="00000500000000000000" pitchFamily="2" charset="-122"/>
                      <a:ea typeface="字魂140号-狂傲行书" panose="00000500000000000000" pitchFamily="2" charset="-122"/>
                      <a:cs typeface="阿里巴巴普惠体 B" panose="00020600040101010101" charset="-122"/>
                    </a:defRPr>
                  </a:lvl1pPr>
                  <a:lvl2pPr marL="742950" indent="-28575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/>
                </a:p>
              </p:txBody>
            </p:sp>
          </p:grpSp>
        </p:grpSp>
      </p:grpSp>
      <p:sp>
        <p:nvSpPr>
          <p:cNvPr id="71" name="圆角矩形 8">
            <a:extLst>
              <a:ext uri="{FF2B5EF4-FFF2-40B4-BE49-F238E27FC236}">
                <a16:creationId xmlns:a16="http://schemas.microsoft.com/office/drawing/2014/main" id="{A659DE29-2690-DD75-ABF1-83A33F764D22}"/>
              </a:ext>
            </a:extLst>
          </p:cNvPr>
          <p:cNvSpPr/>
          <p:nvPr/>
        </p:nvSpPr>
        <p:spPr>
          <a:xfrm>
            <a:off x="3418656" y="2927090"/>
            <a:ext cx="3759656" cy="130078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20000"/>
              </a:lnSpc>
            </a:pPr>
            <a:endParaRPr lang="zh-CN" altLang="en-US" sz="6600" b="1" dirty="0">
              <a:ln w="3175">
                <a:noFill/>
              </a:ln>
              <a:solidFill>
                <a:srgbClr val="277B55"/>
              </a:solidFill>
              <a:effectLst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3916FB7C-8E87-7A5D-4274-22A1A64ABE79}"/>
              </a:ext>
            </a:extLst>
          </p:cNvPr>
          <p:cNvGrpSpPr/>
          <p:nvPr/>
        </p:nvGrpSpPr>
        <p:grpSpPr>
          <a:xfrm>
            <a:off x="436186" y="4349844"/>
            <a:ext cx="6371292" cy="375231"/>
            <a:chOff x="2358000" y="3600848"/>
            <a:chExt cx="6371292" cy="375231"/>
          </a:xfrm>
        </p:grpSpPr>
        <p:sp>
          <p:nvSpPr>
            <p:cNvPr id="73" name="Aitds15">
              <a:extLst>
                <a:ext uri="{FF2B5EF4-FFF2-40B4-BE49-F238E27FC236}">
                  <a16:creationId xmlns:a16="http://schemas.microsoft.com/office/drawing/2014/main" id="{B69F1F9C-29EF-AE45-6602-FB3839A4F9E3}"/>
                </a:ext>
              </a:extLst>
            </p:cNvPr>
            <p:cNvSpPr/>
            <p:nvPr/>
          </p:nvSpPr>
          <p:spPr>
            <a:xfrm>
              <a:off x="3011825" y="3600848"/>
              <a:ext cx="5069217" cy="37523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</a:p>
          </p:txBody>
        </p: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2A9F9A5C-414F-1E32-C556-2E73886F8F28}"/>
                </a:ext>
              </a:extLst>
            </p:cNvPr>
            <p:cNvGrpSpPr/>
            <p:nvPr/>
          </p:nvGrpSpPr>
          <p:grpSpPr>
            <a:xfrm>
              <a:off x="2358000" y="3696282"/>
              <a:ext cx="6371292" cy="217038"/>
              <a:chOff x="2337008" y="3513401"/>
              <a:chExt cx="6371292" cy="217038"/>
            </a:xfrm>
          </p:grpSpPr>
          <p:grpSp>
            <p:nvGrpSpPr>
              <p:cNvPr id="75" name="组合 74">
                <a:extLst>
                  <a:ext uri="{FF2B5EF4-FFF2-40B4-BE49-F238E27FC236}">
                    <a16:creationId xmlns:a16="http://schemas.microsoft.com/office/drawing/2014/main" id="{E2E8F5E4-A2F5-5083-8DD8-4EB07DD6FF8C}"/>
                  </a:ext>
                </a:extLst>
              </p:cNvPr>
              <p:cNvGrpSpPr/>
              <p:nvPr/>
            </p:nvGrpSpPr>
            <p:grpSpPr>
              <a:xfrm>
                <a:off x="2337008" y="3513401"/>
                <a:ext cx="720000" cy="217038"/>
                <a:chOff x="2725753" y="3227011"/>
                <a:chExt cx="1591999" cy="162336"/>
              </a:xfrm>
            </p:grpSpPr>
            <p:cxnSp>
              <p:nvCxnSpPr>
                <p:cNvPr id="80" name="直接连接符 79">
                  <a:extLst>
                    <a:ext uri="{FF2B5EF4-FFF2-40B4-BE49-F238E27FC236}">
                      <a16:creationId xmlns:a16="http://schemas.microsoft.com/office/drawing/2014/main" id="{35DBC53A-D47D-FDDB-7FC7-F86B204E9345}"/>
                    </a:ext>
                  </a:extLst>
                </p:cNvPr>
                <p:cNvCxnSpPr/>
                <p:nvPr/>
              </p:nvCxnSpPr>
              <p:spPr>
                <a:xfrm>
                  <a:off x="2725753" y="3308179"/>
                  <a:ext cx="1591999" cy="0"/>
                </a:xfrm>
                <a:prstGeom prst="line">
                  <a:avLst/>
                </a:prstGeom>
                <a:ln w="12700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直接连接符 80">
                  <a:extLst>
                    <a:ext uri="{FF2B5EF4-FFF2-40B4-BE49-F238E27FC236}">
                      <a16:creationId xmlns:a16="http://schemas.microsoft.com/office/drawing/2014/main" id="{354E5810-A5A1-938D-ED21-858791800C25}"/>
                    </a:ext>
                  </a:extLst>
                </p:cNvPr>
                <p:cNvCxnSpPr/>
                <p:nvPr/>
              </p:nvCxnSpPr>
              <p:spPr>
                <a:xfrm>
                  <a:off x="3503370" y="3227011"/>
                  <a:ext cx="814382" cy="0"/>
                </a:xfrm>
                <a:prstGeom prst="line">
                  <a:avLst/>
                </a:prstGeom>
                <a:ln w="9525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81">
                  <a:extLst>
                    <a:ext uri="{FF2B5EF4-FFF2-40B4-BE49-F238E27FC236}">
                      <a16:creationId xmlns:a16="http://schemas.microsoft.com/office/drawing/2014/main" id="{6612F1F3-9EE8-3FD1-2CE1-BD9B93C36849}"/>
                    </a:ext>
                  </a:extLst>
                </p:cNvPr>
                <p:cNvCxnSpPr/>
                <p:nvPr/>
              </p:nvCxnSpPr>
              <p:spPr>
                <a:xfrm>
                  <a:off x="3071206" y="3389347"/>
                  <a:ext cx="1246546" cy="0"/>
                </a:xfrm>
                <a:prstGeom prst="line">
                  <a:avLst/>
                </a:prstGeom>
                <a:ln w="9525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6" name="组合 75">
                <a:extLst>
                  <a:ext uri="{FF2B5EF4-FFF2-40B4-BE49-F238E27FC236}">
                    <a16:creationId xmlns:a16="http://schemas.microsoft.com/office/drawing/2014/main" id="{B7E24F6E-C923-638B-7673-1004C81A87C7}"/>
                  </a:ext>
                </a:extLst>
              </p:cNvPr>
              <p:cNvGrpSpPr/>
              <p:nvPr/>
            </p:nvGrpSpPr>
            <p:grpSpPr>
              <a:xfrm flipH="1">
                <a:off x="7988300" y="3513401"/>
                <a:ext cx="720000" cy="217038"/>
                <a:chOff x="5168384" y="3227011"/>
                <a:chExt cx="1591999" cy="162336"/>
              </a:xfrm>
            </p:grpSpPr>
            <p:cxnSp>
              <p:nvCxnSpPr>
                <p:cNvPr id="77" name="直接连接符 76">
                  <a:extLst>
                    <a:ext uri="{FF2B5EF4-FFF2-40B4-BE49-F238E27FC236}">
                      <a16:creationId xmlns:a16="http://schemas.microsoft.com/office/drawing/2014/main" id="{8C0B97CC-F8B1-BF1E-5D50-B2EE98BFC7E7}"/>
                    </a:ext>
                  </a:extLst>
                </p:cNvPr>
                <p:cNvCxnSpPr/>
                <p:nvPr/>
              </p:nvCxnSpPr>
              <p:spPr>
                <a:xfrm>
                  <a:off x="5168384" y="3308179"/>
                  <a:ext cx="1591999" cy="0"/>
                </a:xfrm>
                <a:prstGeom prst="line">
                  <a:avLst/>
                </a:prstGeom>
                <a:ln w="12700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直接连接符 77">
                  <a:extLst>
                    <a:ext uri="{FF2B5EF4-FFF2-40B4-BE49-F238E27FC236}">
                      <a16:creationId xmlns:a16="http://schemas.microsoft.com/office/drawing/2014/main" id="{061B15F2-F0B5-55A3-EAAE-E7F20F2ECB9B}"/>
                    </a:ext>
                  </a:extLst>
                </p:cNvPr>
                <p:cNvCxnSpPr/>
                <p:nvPr/>
              </p:nvCxnSpPr>
              <p:spPr>
                <a:xfrm>
                  <a:off x="5946000" y="3227011"/>
                  <a:ext cx="814383" cy="0"/>
                </a:xfrm>
                <a:prstGeom prst="line">
                  <a:avLst/>
                </a:prstGeom>
                <a:ln w="9525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直接连接符 78">
                  <a:extLst>
                    <a:ext uri="{FF2B5EF4-FFF2-40B4-BE49-F238E27FC236}">
                      <a16:creationId xmlns:a16="http://schemas.microsoft.com/office/drawing/2014/main" id="{7F788704-B35F-FF48-1E6D-0C0F457A6751}"/>
                    </a:ext>
                  </a:extLst>
                </p:cNvPr>
                <p:cNvCxnSpPr/>
                <p:nvPr/>
              </p:nvCxnSpPr>
              <p:spPr>
                <a:xfrm>
                  <a:off x="5513837" y="3389347"/>
                  <a:ext cx="1246544" cy="0"/>
                </a:xfrm>
                <a:prstGeom prst="line">
                  <a:avLst/>
                </a:prstGeom>
                <a:ln w="9525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FF8C7AF3-F91E-4490-A5C0-EBD80B6BBC3A}"/>
              </a:ext>
            </a:extLst>
          </p:cNvPr>
          <p:cNvGrpSpPr/>
          <p:nvPr/>
        </p:nvGrpSpPr>
        <p:grpSpPr>
          <a:xfrm>
            <a:off x="2054426" y="4953555"/>
            <a:ext cx="3140385" cy="348535"/>
            <a:chOff x="4558821" y="3861318"/>
            <a:chExt cx="3140385" cy="348535"/>
          </a:xfrm>
        </p:grpSpPr>
        <p:grpSp>
          <p:nvGrpSpPr>
            <p:cNvPr id="85" name="组合 84">
              <a:extLst>
                <a:ext uri="{FF2B5EF4-FFF2-40B4-BE49-F238E27FC236}">
                  <a16:creationId xmlns:a16="http://schemas.microsoft.com/office/drawing/2014/main" id="{748E37E8-587E-4204-94ED-8137BB331BDA}"/>
                </a:ext>
              </a:extLst>
            </p:cNvPr>
            <p:cNvGrpSpPr/>
            <p:nvPr/>
          </p:nvGrpSpPr>
          <p:grpSpPr>
            <a:xfrm>
              <a:off x="4558821" y="3861318"/>
              <a:ext cx="1510162" cy="348535"/>
              <a:chOff x="4179635" y="3861318"/>
              <a:chExt cx="1510162" cy="348535"/>
            </a:xfrm>
          </p:grpSpPr>
          <p:sp>
            <p:nvSpPr>
              <p:cNvPr id="89" name="矩形: 圆角 7">
                <a:extLst>
                  <a:ext uri="{FF2B5EF4-FFF2-40B4-BE49-F238E27FC236}">
                    <a16:creationId xmlns:a16="http://schemas.microsoft.com/office/drawing/2014/main" id="{5A957EB9-E657-4E91-BE8C-07BFB9D8048E}"/>
                  </a:ext>
                </a:extLst>
              </p:cNvPr>
              <p:cNvSpPr/>
              <p:nvPr/>
            </p:nvSpPr>
            <p:spPr>
              <a:xfrm>
                <a:off x="4179635" y="3861318"/>
                <a:ext cx="1508811" cy="348535"/>
              </a:xfrm>
              <a:prstGeom prst="roundRect">
                <a:avLst>
                  <a:gd name="adj" fmla="val 34615"/>
                </a:avLst>
              </a:prstGeom>
              <a:solidFill>
                <a:srgbClr val="277B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D0730295-9AB8-497A-B1BF-15D9ECE6A378}"/>
                  </a:ext>
                </a:extLst>
              </p:cNvPr>
              <p:cNvSpPr/>
              <p:nvPr/>
            </p:nvSpPr>
            <p:spPr>
              <a:xfrm>
                <a:off x="4198684" y="3887967"/>
                <a:ext cx="149111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1219170"/>
                <a:endParaRPr lang="en-US" altLang="zh-CN" sz="1400" dirty="0">
                  <a:solidFill>
                    <a:schemeClr val="bg1"/>
                  </a:solidFill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</p:grpSp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F49F5F81-4E1F-4921-B085-BBCC04C17611}"/>
                </a:ext>
              </a:extLst>
            </p:cNvPr>
            <p:cNvGrpSpPr/>
            <p:nvPr/>
          </p:nvGrpSpPr>
          <p:grpSpPr>
            <a:xfrm>
              <a:off x="6163503" y="3861318"/>
              <a:ext cx="1535703" cy="348535"/>
              <a:chOff x="6796690" y="3861318"/>
              <a:chExt cx="1535703" cy="348535"/>
            </a:xfrm>
          </p:grpSpPr>
          <p:sp>
            <p:nvSpPr>
              <p:cNvPr id="87" name="矩形: 圆角 5">
                <a:extLst>
                  <a:ext uri="{FF2B5EF4-FFF2-40B4-BE49-F238E27FC236}">
                    <a16:creationId xmlns:a16="http://schemas.microsoft.com/office/drawing/2014/main" id="{7146040F-E795-4FC1-885E-1169BA5EE610}"/>
                  </a:ext>
                </a:extLst>
              </p:cNvPr>
              <p:cNvSpPr/>
              <p:nvPr/>
            </p:nvSpPr>
            <p:spPr>
              <a:xfrm>
                <a:off x="6796690" y="3861318"/>
                <a:ext cx="1508811" cy="348535"/>
              </a:xfrm>
              <a:prstGeom prst="roundRect">
                <a:avLst>
                  <a:gd name="adj" fmla="val 34615"/>
                </a:avLst>
              </a:prstGeom>
              <a:solidFill>
                <a:srgbClr val="277B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631B9DFD-0690-4766-B344-206A3F72C2F1}"/>
                  </a:ext>
                </a:extLst>
              </p:cNvPr>
              <p:cNvSpPr/>
              <p:nvPr/>
            </p:nvSpPr>
            <p:spPr>
              <a:xfrm>
                <a:off x="6831662" y="3887967"/>
                <a:ext cx="150073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1219170"/>
                <a:endParaRPr lang="en-US" altLang="zh-CN" sz="1400" dirty="0">
                  <a:solidFill>
                    <a:schemeClr val="bg1"/>
                  </a:solidFill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07148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7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745502" y="4046414"/>
            <a:ext cx="10700996" cy="17542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algn="just">
              <a:lnSpc>
                <a:spcPct val="150000"/>
              </a:lnSpc>
              <a:buClr>
                <a:srgbClr val="5B9BD5"/>
              </a:buClr>
            </a:p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1F380B4-4F7C-9CED-B057-30FE69B231D4}"/>
              </a:ext>
            </a:extLst>
          </p:cNvPr>
          <p:cNvGrpSpPr/>
          <p:nvPr/>
        </p:nvGrpSpPr>
        <p:grpSpPr>
          <a:xfrm>
            <a:off x="994529" y="2998956"/>
            <a:ext cx="10202942" cy="870771"/>
            <a:chOff x="941979" y="3016486"/>
            <a:chExt cx="10202942" cy="870771"/>
          </a:xfrm>
        </p:grpSpPr>
        <p:sp>
          <p:nvSpPr>
            <p:cNvPr id="18" name="文本框 17"/>
            <p:cNvSpPr txBox="1"/>
            <p:nvPr/>
          </p:nvSpPr>
          <p:spPr>
            <a:xfrm>
              <a:off x="941979" y="3068722"/>
              <a:ext cx="360099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</a:p>
          </p:txBody>
        </p:sp>
        <p:sp>
          <p:nvSpPr>
            <p:cNvPr id="24" name="矩形 23"/>
            <p:cNvSpPr/>
            <p:nvPr/>
          </p:nvSpPr>
          <p:spPr>
            <a:xfrm flipH="1">
              <a:off x="5081307" y="3016486"/>
              <a:ext cx="6063614" cy="87077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1395" tIns="45698" rIns="91395" bIns="45698">
              <a:spAutoFit/>
            </a:bodyPr>
            <a:lstStyle/>
            <a:p>
              <a:pPr algn="just">
                <a:lnSpc>
                  <a:spcPct val="150000"/>
                </a:lnSpc>
                <a:buClr>
                  <a:srgbClr val="5B9BD5"/>
                </a:buClr>
              </a:pPr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2472260" y="455653"/>
            <a:ext cx="521809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708B36D-53D3-12D4-EC18-E85A32850FF9}"/>
              </a:ext>
            </a:extLst>
          </p:cNvPr>
          <p:cNvGrpSpPr/>
          <p:nvPr/>
        </p:nvGrpSpPr>
        <p:grpSpPr>
          <a:xfrm>
            <a:off x="623887" y="1378857"/>
            <a:ext cx="10980737" cy="1298871"/>
            <a:chOff x="623887" y="1378857"/>
            <a:chExt cx="10980737" cy="1298871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99CEFDA1-F997-85D8-3C85-B43E1FC98FCE}"/>
                </a:ext>
              </a:extLst>
            </p:cNvPr>
            <p:cNvSpPr/>
            <p:nvPr/>
          </p:nvSpPr>
          <p:spPr>
            <a:xfrm>
              <a:off x="1538462" y="1378857"/>
              <a:ext cx="9115076" cy="79113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3926175" y="1489324"/>
              <a:ext cx="4339650" cy="87077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1395" tIns="45698" rIns="91395" bIns="45698">
              <a:spAutoFit/>
            </a:bodyPr>
            <a:lstStyle/>
            <a:p>
              <a:pPr algn="just">
                <a:lnSpc>
                  <a:spcPct val="150000"/>
                </a:lnSpc>
                <a:buClr>
                  <a:srgbClr val="5B9BD5"/>
                </a:buClr>
              </a:pPr>
            </a:p>
          </p:txBody>
        </p: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A5EDC3B8-9F4C-ADBE-5FC6-BB1C58443F39}"/>
                </a:ext>
              </a:extLst>
            </p:cNvPr>
            <p:cNvGrpSpPr/>
            <p:nvPr/>
          </p:nvGrpSpPr>
          <p:grpSpPr>
            <a:xfrm>
              <a:off x="623887" y="2040124"/>
              <a:ext cx="10980737" cy="637604"/>
              <a:chOff x="623887" y="2040124"/>
              <a:chExt cx="10980737" cy="637604"/>
            </a:xfrm>
          </p:grpSpPr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65B04C75-303D-9685-B39E-50288E22AE00}"/>
                  </a:ext>
                </a:extLst>
              </p:cNvPr>
              <p:cNvSpPr/>
              <p:nvPr/>
            </p:nvSpPr>
            <p:spPr>
              <a:xfrm>
                <a:off x="623887" y="2040124"/>
                <a:ext cx="10980737" cy="637604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字魂160号-檀宋" panose="00000500000000000000" pitchFamily="2" charset="-122"/>
                  <a:ea typeface="字魂160号-檀宋" panose="00000500000000000000" pitchFamily="2" charset="-122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17" name="矩形 16"/>
              <p:cNvSpPr/>
              <p:nvPr/>
            </p:nvSpPr>
            <p:spPr>
              <a:xfrm>
                <a:off x="1290305" y="2160635"/>
                <a:ext cx="9647901" cy="3929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1219200">
                  <a:lnSpc>
                    <a:spcPct val="120000"/>
                  </a:lnSpc>
                </a:pPr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5FCD5F0B-4C5C-3A10-F788-88AD1499AE9E}"/>
              </a:ext>
            </a:extLst>
          </p:cNvPr>
          <p:cNvGrpSpPr/>
          <p:nvPr/>
        </p:nvGrpSpPr>
        <p:grpSpPr>
          <a:xfrm rot="5400000">
            <a:off x="4347777" y="3435912"/>
            <a:ext cx="900000" cy="0"/>
            <a:chOff x="713740" y="2066290"/>
            <a:chExt cx="1282700" cy="0"/>
          </a:xfrm>
        </p:grpSpPr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C1DF156F-5A9D-AE4C-EA02-038820E85B67}"/>
                </a:ext>
              </a:extLst>
            </p:cNvPr>
            <p:cNvCxnSpPr/>
            <p:nvPr/>
          </p:nvCxnSpPr>
          <p:spPr>
            <a:xfrm>
              <a:off x="713740" y="2066290"/>
              <a:ext cx="1282700" cy="0"/>
            </a:xfrm>
            <a:prstGeom prst="line">
              <a:avLst/>
            </a:prstGeom>
            <a:ln w="4762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FA883CA6-9157-46B8-3ACE-07D9B3554E8A}"/>
                </a:ext>
              </a:extLst>
            </p:cNvPr>
            <p:cNvCxnSpPr/>
            <p:nvPr/>
          </p:nvCxnSpPr>
          <p:spPr>
            <a:xfrm>
              <a:off x="713740" y="2066290"/>
              <a:ext cx="835025" cy="0"/>
            </a:xfrm>
            <a:prstGeom prst="line">
              <a:avLst/>
            </a:prstGeom>
            <a:ln w="4762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2472260" y="455653"/>
            <a:ext cx="521809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529148C5-7545-9F18-18D9-CE5C414AEDAD}"/>
              </a:ext>
            </a:extLst>
          </p:cNvPr>
          <p:cNvGrpSpPr/>
          <p:nvPr/>
        </p:nvGrpSpPr>
        <p:grpSpPr>
          <a:xfrm>
            <a:off x="623888" y="1733596"/>
            <a:ext cx="10929483" cy="1286270"/>
            <a:chOff x="623888" y="1457824"/>
            <a:chExt cx="10929483" cy="1286270"/>
          </a:xfrm>
        </p:grpSpPr>
        <p:grpSp>
          <p:nvGrpSpPr>
            <p:cNvPr id="2" name="组合 1"/>
            <p:cNvGrpSpPr/>
            <p:nvPr/>
          </p:nvGrpSpPr>
          <p:grpSpPr>
            <a:xfrm>
              <a:off x="623888" y="1520710"/>
              <a:ext cx="2889885" cy="1163637"/>
              <a:chOff x="1914012" y="1633647"/>
              <a:chExt cx="2889885" cy="751840"/>
            </a:xfrm>
          </p:grpSpPr>
          <p:sp>
            <p:nvSpPr>
              <p:cNvPr id="4" name="圆角矩形 3"/>
              <p:cNvSpPr/>
              <p:nvPr/>
            </p:nvSpPr>
            <p:spPr>
              <a:xfrm>
                <a:off x="1914012" y="1633647"/>
                <a:ext cx="2889885" cy="751840"/>
              </a:xfrm>
              <a:prstGeom prst="roundRect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 defTabSz="914400"/>
                <a:endParaRPr lang="zh-CN" altLang="en-US" kern="100">
                  <a:solidFill>
                    <a:srgbClr val="FFFDF8"/>
                  </a:solidFill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2445884" y="1659303"/>
                <a:ext cx="1826141" cy="69600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endParaRPr lang="en-US" altLang="zh-CN" sz="3200">
                  <a:solidFill>
                    <a:schemeClr val="bg1"/>
                  </a:solidFill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  <a:p>
                <a:pPr algn="ctr"/>
              </a:p>
            </p:txBody>
          </p:sp>
        </p:grpSp>
        <p:sp>
          <p:nvSpPr>
            <p:cNvPr id="8" name="矩形 7"/>
            <p:cNvSpPr/>
            <p:nvPr/>
          </p:nvSpPr>
          <p:spPr>
            <a:xfrm>
              <a:off x="3933634" y="1457824"/>
              <a:ext cx="7619737" cy="128627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1395" tIns="45698" rIns="91395" bIns="45698">
              <a:spAutoFit/>
            </a:bodyPr>
            <a:lstStyle/>
            <a:p>
              <a:pPr algn="just">
                <a:lnSpc>
                  <a:spcPct val="150000"/>
                </a:lnSpc>
                <a:buClr>
                  <a:srgbClr val="5B9BD5"/>
                </a:buClr>
              </a:pPr>
            </a:p>
          </p:txBody>
        </p:sp>
      </p:grpSp>
      <p:sp>
        <p:nvSpPr>
          <p:cNvPr id="17" name="矩形 16"/>
          <p:cNvSpPr/>
          <p:nvPr/>
        </p:nvSpPr>
        <p:spPr>
          <a:xfrm flipH="1">
            <a:off x="828364" y="3691691"/>
            <a:ext cx="10535273" cy="2169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algn="just">
              <a:lnSpc>
                <a:spcPct val="150000"/>
              </a:lnSpc>
              <a:buClr>
                <a:srgbClr val="5B9BD5"/>
              </a:buClr>
            </a:pPr>
          </a:p>
          <a:p>
            <a:pPr algn="just">
              <a:lnSpc>
                <a:spcPct val="150000"/>
              </a:lnSpc>
              <a:buClr>
                <a:srgbClr val="5B9BD5"/>
              </a:buClr>
            </a:pPr>
            <a:endParaRPr lang="zh-CN" altLang="en-US" dirty="0">
              <a:solidFill>
                <a:prstClr val="black">
                  <a:lumMod val="75000"/>
                  <a:lumOff val="25000"/>
                </a:prstClr>
              </a:solidFill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A16EE856-083D-C761-84C7-66E69627552E}"/>
              </a:ext>
            </a:extLst>
          </p:cNvPr>
          <p:cNvCxnSpPr>
            <a:cxnSpLocks/>
          </p:cNvCxnSpPr>
          <p:nvPr/>
        </p:nvCxnSpPr>
        <p:spPr>
          <a:xfrm>
            <a:off x="605632" y="3483431"/>
            <a:ext cx="109807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DC792FB3-CE01-7162-0372-60523836907D}"/>
              </a:ext>
            </a:extLst>
          </p:cNvPr>
          <p:cNvGrpSpPr/>
          <p:nvPr/>
        </p:nvGrpSpPr>
        <p:grpSpPr>
          <a:xfrm>
            <a:off x="623887" y="1712686"/>
            <a:ext cx="10980737" cy="1298871"/>
            <a:chOff x="623887" y="1378857"/>
            <a:chExt cx="10980737" cy="1298871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0302EC27-1FE0-BC26-A622-D09F178C8F77}"/>
                </a:ext>
              </a:extLst>
            </p:cNvPr>
            <p:cNvSpPr/>
            <p:nvPr/>
          </p:nvSpPr>
          <p:spPr>
            <a:xfrm>
              <a:off x="1538462" y="1378857"/>
              <a:ext cx="9115076" cy="791132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DC7A5EB6-5ADC-6024-260D-EE38294B9D2E}"/>
                </a:ext>
              </a:extLst>
            </p:cNvPr>
            <p:cNvSpPr/>
            <p:nvPr/>
          </p:nvSpPr>
          <p:spPr>
            <a:xfrm>
              <a:off x="3926175" y="1489324"/>
              <a:ext cx="4339650" cy="45527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1395" tIns="45698" rIns="91395" bIns="45698">
              <a:spAutoFit/>
            </a:bodyPr>
            <a:lstStyle/>
            <a:p>
              <a:pPr algn="dist">
                <a:lnSpc>
                  <a:spcPct val="150000"/>
                </a:lnSpc>
                <a:buClr>
                  <a:srgbClr val="5B9BD5"/>
                </a:buClr>
              </a:pP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3B736C2E-EE76-0A20-3AD0-59F7CC0AE748}"/>
                </a:ext>
              </a:extLst>
            </p:cNvPr>
            <p:cNvGrpSpPr/>
            <p:nvPr/>
          </p:nvGrpSpPr>
          <p:grpSpPr>
            <a:xfrm>
              <a:off x="623887" y="2040124"/>
              <a:ext cx="10980737" cy="637604"/>
              <a:chOff x="623887" y="2040124"/>
              <a:chExt cx="10980737" cy="637604"/>
            </a:xfrm>
          </p:grpSpPr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45C1CBE2-2AEB-A691-961F-7D96322779B0}"/>
                  </a:ext>
                </a:extLst>
              </p:cNvPr>
              <p:cNvSpPr/>
              <p:nvPr/>
            </p:nvSpPr>
            <p:spPr>
              <a:xfrm>
                <a:off x="623887" y="2040124"/>
                <a:ext cx="10980737" cy="637604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字魂160号-檀宋" panose="00000500000000000000" pitchFamily="2" charset="-122"/>
                  <a:ea typeface="字魂160号-檀宋" panose="00000500000000000000" pitchFamily="2" charset="-122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19" name="矩形 18">
                <a:extLst>
                  <a:ext uri="{FF2B5EF4-FFF2-40B4-BE49-F238E27FC236}">
                    <a16:creationId xmlns:a16="http://schemas.microsoft.com/office/drawing/2014/main" id="{E7A37CDC-2A83-81A8-B494-56397C4AA666}"/>
                  </a:ext>
                </a:extLst>
              </p:cNvPr>
              <p:cNvSpPr/>
              <p:nvPr/>
            </p:nvSpPr>
            <p:spPr>
              <a:xfrm>
                <a:off x="1290305" y="2160635"/>
                <a:ext cx="9647901" cy="39299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defTabSz="1219200">
                  <a:lnSpc>
                    <a:spcPct val="120000"/>
                  </a:lnSpc>
                </a:pPr>
                <a:endParaRPr lang="zh-CN" altLang="en-US" spc="600" dirty="0">
                  <a:solidFill>
                    <a:schemeClr val="bg1"/>
                  </a:solidFill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</p:grpSp>
      </p:grpSp>
      <p:sp>
        <p:nvSpPr>
          <p:cNvPr id="29" name="Aichitds6"/>
          <p:cNvSpPr/>
          <p:nvPr/>
        </p:nvSpPr>
        <p:spPr>
          <a:xfrm>
            <a:off x="770732" y="3340644"/>
            <a:ext cx="10650537" cy="2169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algn="just">
              <a:lnSpc>
                <a:spcPct val="150000"/>
              </a:lnSpc>
              <a:buClr>
                <a:srgbClr val="5B9BD5"/>
              </a:buClr>
            </a:pPr>
          </a:p>
        </p:txBody>
      </p:sp>
      <p:sp>
        <p:nvSpPr>
          <p:cNvPr id="11" name="矩形 10"/>
          <p:cNvSpPr/>
          <p:nvPr userDrawn="1"/>
        </p:nvSpPr>
        <p:spPr>
          <a:xfrm>
            <a:off x="2472260" y="455653"/>
            <a:ext cx="521809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圆角矩形 16"/>
          <p:cNvSpPr/>
          <p:nvPr/>
        </p:nvSpPr>
        <p:spPr>
          <a:xfrm>
            <a:off x="804635" y="908049"/>
            <a:ext cx="10582729" cy="5041902"/>
          </a:xfrm>
          <a:prstGeom prst="roundRect">
            <a:avLst>
              <a:gd name="adj" fmla="val 744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圆角矩形 8"/>
          <p:cNvSpPr/>
          <p:nvPr/>
        </p:nvSpPr>
        <p:spPr>
          <a:xfrm>
            <a:off x="1688098" y="2397897"/>
            <a:ext cx="8815805" cy="175707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</a:p>
          <a:p>
            <a:pPr algn="ctr">
              <a:lnSpc>
                <a:spcPct val="90000"/>
              </a:lnSpc>
            </a:pPr>
            <a:endParaRPr lang="zh-CN" altLang="en-US" sz="5400" spc="600" dirty="0">
              <a:ln w="3175">
                <a:noFill/>
              </a:ln>
              <a:solidFill>
                <a:schemeClr val="accent1"/>
              </a:solidFill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851E1102-0A1A-9178-1E30-218FD1372A38}"/>
              </a:ext>
            </a:extLst>
          </p:cNvPr>
          <p:cNvGrpSpPr/>
          <p:nvPr/>
        </p:nvGrpSpPr>
        <p:grpSpPr>
          <a:xfrm>
            <a:off x="3983199" y="1569286"/>
            <a:ext cx="4225602" cy="840319"/>
            <a:chOff x="3983199" y="1569286"/>
            <a:chExt cx="4225602" cy="840319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207E431-BA1B-7952-FD55-3DFCBF091FB0}"/>
                </a:ext>
              </a:extLst>
            </p:cNvPr>
            <p:cNvSpPr/>
            <p:nvPr/>
          </p:nvSpPr>
          <p:spPr>
            <a:xfrm>
              <a:off x="5111627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5A6BE38E-DB0A-835D-B7B0-0EE53A1448CD}"/>
                </a:ext>
              </a:extLst>
            </p:cNvPr>
            <p:cNvSpPr/>
            <p:nvPr/>
          </p:nvSpPr>
          <p:spPr>
            <a:xfrm>
              <a:off x="6240055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8659B6BB-BC32-7863-59ED-A46D31D2A44B}"/>
                </a:ext>
              </a:extLst>
            </p:cNvPr>
            <p:cNvSpPr/>
            <p:nvPr/>
          </p:nvSpPr>
          <p:spPr>
            <a:xfrm>
              <a:off x="7368482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F8E82024-E9F8-0FF0-4DC3-5DA02E1B6C38}"/>
                </a:ext>
              </a:extLst>
            </p:cNvPr>
            <p:cNvSpPr/>
            <p:nvPr/>
          </p:nvSpPr>
          <p:spPr>
            <a:xfrm>
              <a:off x="3983199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174A5C29-E06E-89FF-E56B-B080027C354D}"/>
                </a:ext>
              </a:extLst>
            </p:cNvPr>
            <p:cNvSpPr txBox="1"/>
            <p:nvPr/>
          </p:nvSpPr>
          <p:spPr>
            <a:xfrm>
              <a:off x="4031260" y="1571488"/>
              <a:ext cx="4129481" cy="7835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125000"/>
                </a:lnSpc>
                <a:defRPr sz="11500" spc="-300">
                  <a:gradFill>
                    <a:gsLst>
                      <a:gs pos="75000">
                        <a:schemeClr val="accent2">
                          <a:lumMod val="90000"/>
                          <a:lumOff val="10000"/>
                        </a:schemeClr>
                      </a:gs>
                      <a:gs pos="33000">
                        <a:schemeClr val="accent4"/>
                      </a:gs>
                    </a:gsLst>
                    <a:lin ang="5400000" scaled="0"/>
                  </a:gradFill>
                  <a:latin typeface="字魂140号-狂傲行书" panose="00000500000000000000" pitchFamily="2" charset="-122"/>
                  <a:ea typeface="字魂140号-狂傲行书" panose="00000500000000000000" pitchFamily="2" charset="-122"/>
                  <a:cs typeface="阿里巴巴普惠体 B" panose="00020600040101010101" charset="-122"/>
                </a:defRPr>
              </a:lvl1pPr>
              <a:lvl2pPr marL="742950" indent="-28575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6A80ADF-8FB8-7807-F9F9-9443DCA5EE4D}"/>
              </a:ext>
            </a:extLst>
          </p:cNvPr>
          <p:cNvGrpSpPr/>
          <p:nvPr/>
        </p:nvGrpSpPr>
        <p:grpSpPr>
          <a:xfrm>
            <a:off x="4504800" y="4197835"/>
            <a:ext cx="3182401" cy="549325"/>
            <a:chOff x="6130490" y="4533628"/>
            <a:chExt cx="1508811" cy="377244"/>
          </a:xfrm>
        </p:grpSpPr>
        <p:sp>
          <p:nvSpPr>
            <p:cNvPr id="30" name="矩形: 圆角 32">
              <a:extLst>
                <a:ext uri="{FF2B5EF4-FFF2-40B4-BE49-F238E27FC236}">
                  <a16:creationId xmlns:a16="http://schemas.microsoft.com/office/drawing/2014/main" id="{5A41DC14-7069-52D7-B597-0D6B73762413}"/>
                </a:ext>
              </a:extLst>
            </p:cNvPr>
            <p:cNvSpPr/>
            <p:nvPr/>
          </p:nvSpPr>
          <p:spPr>
            <a:xfrm>
              <a:off x="6130490" y="4533628"/>
              <a:ext cx="1508811" cy="348535"/>
            </a:xfrm>
            <a:prstGeom prst="roundRect">
              <a:avLst>
                <a:gd name="adj" fmla="val 34615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endParaRPr lang="zh-CN" altLang="en-US" sz="4000"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C74ECFC-1237-121E-BA70-755EEC38B4B2}"/>
                </a:ext>
              </a:extLst>
            </p:cNvPr>
            <p:cNvSpPr/>
            <p:nvPr/>
          </p:nvSpPr>
          <p:spPr>
            <a:xfrm>
              <a:off x="6346012" y="4551555"/>
              <a:ext cx="1077767" cy="359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 defTabSz="1219170"/>
            </a:p>
          </p:txBody>
        </p:sp>
      </p:grpSp>
    </p:spTree>
    <p:extLst>
      <p:ext uri="{BB962C8B-B14F-4D97-AF65-F5344CB8AC3E}">
        <p14:creationId xmlns:p14="http://schemas.microsoft.com/office/powerpoint/2010/main" val="38144888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2472260" y="455653"/>
            <a:ext cx="502573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619752" y="1741583"/>
            <a:ext cx="5438148" cy="523220"/>
            <a:chOff x="4798760" y="1494567"/>
            <a:chExt cx="5269659" cy="523220"/>
          </a:xfrm>
        </p:grpSpPr>
        <p:sp>
          <p:nvSpPr>
            <p:cNvPr id="55" name="Oval 71"/>
            <p:cNvSpPr/>
            <p:nvPr/>
          </p:nvSpPr>
          <p:spPr>
            <a:xfrm>
              <a:off x="5471246" y="1494567"/>
              <a:ext cx="3772636" cy="5232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48000">
                  <a:schemeClr val="accent1"/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noAutofit/>
            </a:bodyPr>
            <a:lstStyle/>
            <a:p>
              <a:pPr marL="0" marR="0" lvl="0" indent="0" defTabSz="913765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798760" y="1539872"/>
              <a:ext cx="5269659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913765" fontAlgn="base">
                <a:spcBef>
                  <a:spcPct val="0"/>
                </a:spcBef>
                <a:spcAft>
                  <a:spcPct val="0"/>
                </a:spcAft>
              </a:pPr>
            </a:p>
          </p:txBody>
        </p:sp>
      </p:grpSp>
      <p:sp>
        <p:nvSpPr>
          <p:cNvPr id="2" name="矩形 83"/>
          <p:cNvSpPr>
            <a:spLocks noChangeArrowheads="1"/>
          </p:cNvSpPr>
          <p:nvPr/>
        </p:nvSpPr>
        <p:spPr bwMode="auto">
          <a:xfrm>
            <a:off x="976630" y="2716530"/>
            <a:ext cx="4055110" cy="2694940"/>
          </a:xfrm>
          <a:prstGeom prst="roundRect">
            <a:avLst>
              <a:gd name="adj" fmla="val 5783"/>
            </a:avLst>
          </a:prstGeom>
          <a:noFill/>
          <a:ln w="12700" cmpd="sng">
            <a:solidFill>
              <a:schemeClr val="accent1"/>
            </a:solidFill>
            <a:prstDash val="sysDash"/>
            <a:miter lim="800000"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rgbClr val="4D4D4D"/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4D4D4D"/>
                </a:solidFill>
                <a:latin typeface="Arial" panose="020B0604020202020204" pitchFamily="34" charset="0"/>
                <a:ea typeface="仿宋_GB2312" panose="02010609030101010101" pitchFamily="49" charset="-122"/>
                <a:cs typeface="仿宋_GB2312" panose="02010609030101010101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39320" y="3366677"/>
            <a:ext cx="3529124" cy="12862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algn="just">
              <a:lnSpc>
                <a:spcPct val="150000"/>
              </a:lnSpc>
              <a:buClr>
                <a:srgbClr val="5B9BD5"/>
              </a:buClr>
            </a:p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0D6DE730-712A-62D6-6783-BFD69E11D639}"/>
              </a:ext>
            </a:extLst>
          </p:cNvPr>
          <p:cNvGrpSpPr/>
          <p:nvPr/>
        </p:nvGrpSpPr>
        <p:grpSpPr>
          <a:xfrm>
            <a:off x="6563678" y="1785620"/>
            <a:ext cx="4750488" cy="523220"/>
            <a:chOff x="6070194" y="1785620"/>
            <a:chExt cx="4750488" cy="523220"/>
          </a:xfrm>
        </p:grpSpPr>
        <p:sp>
          <p:nvSpPr>
            <p:cNvPr id="17" name="Oval 71">
              <a:extLst>
                <a:ext uri="{FF2B5EF4-FFF2-40B4-BE49-F238E27FC236}">
                  <a16:creationId xmlns:a16="http://schemas.microsoft.com/office/drawing/2014/main" id="{F6607F6E-C8F6-12BC-0E19-861CDD129EFA}"/>
                </a:ext>
              </a:extLst>
            </p:cNvPr>
            <p:cNvSpPr/>
            <p:nvPr/>
          </p:nvSpPr>
          <p:spPr>
            <a:xfrm>
              <a:off x="6070194" y="1785620"/>
              <a:ext cx="4699406" cy="5232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48000">
                  <a:schemeClr val="accent1"/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noAutofit/>
            </a:bodyPr>
            <a:lstStyle/>
            <a:p>
              <a:pPr marL="0" marR="0" lvl="0" indent="0" defTabSz="913765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8" name="TextBox 54"/>
            <p:cNvSpPr txBox="1">
              <a:spLocks noChangeArrowheads="1"/>
            </p:cNvSpPr>
            <p:nvPr/>
          </p:nvSpPr>
          <p:spPr bwMode="auto">
            <a:xfrm>
              <a:off x="6380127" y="1847840"/>
              <a:ext cx="4440555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9pPr>
            </a:lstStyle>
            <a:p>
              <a:pPr lvl="0" algn="l">
                <a:defRPr/>
              </a:pPr>
            </a:p>
          </p:txBody>
        </p:sp>
      </p:grpSp>
      <p:pic>
        <p:nvPicPr>
          <p:cNvPr id="16" name="图片 15" descr="图片包含 游戏机&#10;&#10;描述已自动生成">
            <a:extLst>
              <a:ext uri="{FF2B5EF4-FFF2-40B4-BE49-F238E27FC236}">
                <a16:creationId xmlns:a16="http://schemas.microsoft.com/office/drawing/2014/main" id="{951A2B6A-18D1-A19A-042D-ED7D9ED0A20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979" y="1555532"/>
            <a:ext cx="767875" cy="726117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61BBF693-E00E-D1F9-8843-D0EAD1A62B76}"/>
              </a:ext>
            </a:extLst>
          </p:cNvPr>
          <p:cNvGrpSpPr/>
          <p:nvPr/>
        </p:nvGrpSpPr>
        <p:grpSpPr>
          <a:xfrm>
            <a:off x="6617856" y="2711631"/>
            <a:ext cx="4645228" cy="2694940"/>
            <a:chOff x="6124372" y="2711631"/>
            <a:chExt cx="4645228" cy="2694940"/>
          </a:xfrm>
        </p:grpSpPr>
        <p:sp>
          <p:nvSpPr>
            <p:cNvPr id="15" name="矩形 14"/>
            <p:cNvSpPr>
              <a:spLocks noChangeArrowheads="1"/>
            </p:cNvSpPr>
            <p:nvPr/>
          </p:nvSpPr>
          <p:spPr bwMode="auto">
            <a:xfrm>
              <a:off x="6371115" y="2998897"/>
              <a:ext cx="4180772" cy="216978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1395" tIns="45698" rIns="91395" bIns="45698">
              <a:spAutoFit/>
            </a:bodyPr>
            <a:lstStyle/>
            <a:p>
              <a:pPr algn="ctr">
                <a:lnSpc>
                  <a:spcPct val="150000"/>
                </a:lnSpc>
                <a:buClr>
                  <a:srgbClr val="5B9BD5"/>
                </a:buClr>
              </a:pPr>
            </a:p>
          </p:txBody>
        </p:sp>
        <p:sp>
          <p:nvSpPr>
            <p:cNvPr id="18" name="矩形 83">
              <a:extLst>
                <a:ext uri="{FF2B5EF4-FFF2-40B4-BE49-F238E27FC236}">
                  <a16:creationId xmlns:a16="http://schemas.microsoft.com/office/drawing/2014/main" id="{705FAAB4-49CB-6B5F-6BAF-5C22CD0D2E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4372" y="2711631"/>
              <a:ext cx="4645228" cy="2694940"/>
            </a:xfrm>
            <a:prstGeom prst="roundRect">
              <a:avLst>
                <a:gd name="adj" fmla="val 5783"/>
              </a:avLst>
            </a:prstGeom>
            <a:noFill/>
            <a:ln w="12700" cmpd="sng">
              <a:solidFill>
                <a:schemeClr val="accent1"/>
              </a:solidFill>
              <a:prstDash val="sysDash"/>
              <a:miter lim="800000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微软雅黑" panose="020B0503020204020204" charset="-122"/>
                  <a:cs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仿宋_GB2312" panose="02010609030101010101" pitchFamily="49" charset="-122"/>
                  <a:cs typeface="仿宋_GB2312" panose="0201060903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</p:grp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C7C03CF2-68BE-0195-C382-3F5D14EAB1EA}"/>
              </a:ext>
            </a:extLst>
          </p:cNvPr>
          <p:cNvCxnSpPr>
            <a:cxnSpLocks/>
          </p:cNvCxnSpPr>
          <p:nvPr/>
        </p:nvCxnSpPr>
        <p:spPr>
          <a:xfrm>
            <a:off x="5854700" y="3182166"/>
            <a:ext cx="0" cy="171452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2472260" y="455653"/>
            <a:ext cx="502573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619752" y="1741583"/>
            <a:ext cx="5438148" cy="523220"/>
            <a:chOff x="4798760" y="1494567"/>
            <a:chExt cx="5269659" cy="523220"/>
          </a:xfrm>
        </p:grpSpPr>
        <p:sp>
          <p:nvSpPr>
            <p:cNvPr id="55" name="Oval 71"/>
            <p:cNvSpPr/>
            <p:nvPr/>
          </p:nvSpPr>
          <p:spPr>
            <a:xfrm>
              <a:off x="5471246" y="1494567"/>
              <a:ext cx="3772636" cy="5232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48000">
                  <a:schemeClr val="accent1"/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noAutofit/>
            </a:bodyPr>
            <a:lstStyle/>
            <a:p>
              <a:pPr marL="0" marR="0" lvl="0" indent="0" defTabSz="913765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798760" y="1539872"/>
              <a:ext cx="5269659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913765" fontAlgn="base">
                <a:spcBef>
                  <a:spcPct val="0"/>
                </a:spcBef>
                <a:spcAft>
                  <a:spcPct val="0"/>
                </a:spcAft>
              </a:pPr>
            </a:p>
          </p:txBody>
        </p:sp>
      </p:grpSp>
      <p:sp>
        <p:nvSpPr>
          <p:cNvPr id="2" name="矩形 83"/>
          <p:cNvSpPr>
            <a:spLocks noChangeArrowheads="1"/>
          </p:cNvSpPr>
          <p:nvPr/>
        </p:nvSpPr>
        <p:spPr bwMode="auto">
          <a:xfrm>
            <a:off x="976630" y="2716530"/>
            <a:ext cx="4230370" cy="2694940"/>
          </a:xfrm>
          <a:prstGeom prst="roundRect">
            <a:avLst>
              <a:gd name="adj" fmla="val 5783"/>
            </a:avLst>
          </a:prstGeom>
          <a:noFill/>
          <a:ln w="12700" cmpd="sng">
            <a:solidFill>
              <a:schemeClr val="accent1"/>
            </a:solidFill>
            <a:prstDash val="sysDash"/>
            <a:miter lim="800000"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rgbClr val="4D4D4D"/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4D4D4D"/>
                </a:solidFill>
                <a:latin typeface="Arial" panose="020B0604020202020204" pitchFamily="34" charset="0"/>
                <a:ea typeface="仿宋_GB2312" panose="02010609030101010101" pitchFamily="49" charset="-122"/>
                <a:cs typeface="仿宋_GB2312" panose="02010609030101010101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39320" y="3517172"/>
            <a:ext cx="3529124" cy="12951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algn="ctr">
              <a:lnSpc>
                <a:spcPct val="150000"/>
              </a:lnSpc>
              <a:buClr>
                <a:srgbClr val="5B9BD5"/>
              </a:buClr>
            </a:pPr>
          </a:p>
          <a:p>
            <a:pPr algn="ctr">
              <a:lnSpc>
                <a:spcPct val="150000"/>
              </a:lnSpc>
              <a:buClr>
                <a:srgbClr val="5B9BD5"/>
              </a:buClr>
            </a:pPr>
          </a:p>
        </p:txBody>
      </p:sp>
      <p:pic>
        <p:nvPicPr>
          <p:cNvPr id="25" name="图片 24" descr="图片包含 游戏机&#10;&#10;描述已自动生成">
            <a:extLst>
              <a:ext uri="{FF2B5EF4-FFF2-40B4-BE49-F238E27FC236}">
                <a16:creationId xmlns:a16="http://schemas.microsoft.com/office/drawing/2014/main" id="{89F27849-7A3C-9D33-69A3-EB4A25DB95E7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979" y="1555532"/>
            <a:ext cx="767875" cy="726117"/>
          </a:xfrm>
          <a:prstGeom prst="rect">
            <a:avLst/>
          </a:prstGeom>
        </p:spPr>
      </p:pic>
      <p:grpSp>
        <p:nvGrpSpPr>
          <p:cNvPr id="26" name="组合 25">
            <a:extLst>
              <a:ext uri="{FF2B5EF4-FFF2-40B4-BE49-F238E27FC236}">
                <a16:creationId xmlns:a16="http://schemas.microsoft.com/office/drawing/2014/main" id="{463756E3-7893-E3D7-89C5-C7C800316BA9}"/>
              </a:ext>
            </a:extLst>
          </p:cNvPr>
          <p:cNvGrpSpPr/>
          <p:nvPr/>
        </p:nvGrpSpPr>
        <p:grpSpPr>
          <a:xfrm>
            <a:off x="6549164" y="1785620"/>
            <a:ext cx="4699406" cy="523220"/>
            <a:chOff x="6070194" y="1785620"/>
            <a:chExt cx="4699406" cy="523220"/>
          </a:xfrm>
        </p:grpSpPr>
        <p:sp>
          <p:nvSpPr>
            <p:cNvPr id="27" name="Oval 71">
              <a:extLst>
                <a:ext uri="{FF2B5EF4-FFF2-40B4-BE49-F238E27FC236}">
                  <a16:creationId xmlns:a16="http://schemas.microsoft.com/office/drawing/2014/main" id="{E52C3F24-3E81-853E-36D2-5D2BED157FCB}"/>
                </a:ext>
              </a:extLst>
            </p:cNvPr>
            <p:cNvSpPr/>
            <p:nvPr/>
          </p:nvSpPr>
          <p:spPr>
            <a:xfrm>
              <a:off x="6070194" y="1785620"/>
              <a:ext cx="4699406" cy="5232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48000">
                  <a:schemeClr val="accent1"/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noAutofit/>
            </a:bodyPr>
            <a:lstStyle/>
            <a:p>
              <a:pPr marL="0" marR="0" lvl="0" indent="0" defTabSz="913765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28" name="TextBox 54">
              <a:extLst>
                <a:ext uri="{FF2B5EF4-FFF2-40B4-BE49-F238E27FC236}">
                  <a16:creationId xmlns:a16="http://schemas.microsoft.com/office/drawing/2014/main" id="{E7D9C2A1-C978-705C-CB8A-0CEDB2FD9DD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22071" y="1847840"/>
              <a:ext cx="4440555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9pPr>
            </a:lstStyle>
            <a:p>
              <a:pPr lvl="0" algn="ctr">
                <a:defRPr/>
              </a:pPr>
              <a:endParaRPr lang="zh-CN" altLang="en-US" sz="2000" dirty="0">
                <a:solidFill>
                  <a:schemeClr val="bg1"/>
                </a:solidFill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07840418-EF93-31E0-33AB-25826B2B88F9}"/>
              </a:ext>
            </a:extLst>
          </p:cNvPr>
          <p:cNvGrpSpPr/>
          <p:nvPr/>
        </p:nvGrpSpPr>
        <p:grpSpPr>
          <a:xfrm>
            <a:off x="6603342" y="2711631"/>
            <a:ext cx="4726709" cy="2694940"/>
            <a:chOff x="6124372" y="2711631"/>
            <a:chExt cx="4726709" cy="2694940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04143885-556B-0480-1F28-CA02A536E2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0472" y="2755173"/>
              <a:ext cx="4630609" cy="258527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1395" tIns="45698" rIns="91395" bIns="45698">
              <a:spAutoFit/>
            </a:bodyPr>
            <a:lstStyle/>
            <a:p>
              <a:pPr algn="ctr">
                <a:lnSpc>
                  <a:spcPct val="150000"/>
                </a:lnSpc>
                <a:buClr>
                  <a:srgbClr val="5B9BD5"/>
                </a:buClr>
              </a:pPr>
              <a:endPara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31" name="矩形 83">
              <a:extLst>
                <a:ext uri="{FF2B5EF4-FFF2-40B4-BE49-F238E27FC236}">
                  <a16:creationId xmlns:a16="http://schemas.microsoft.com/office/drawing/2014/main" id="{256EDEB2-AF97-8E36-9FB1-5AC296B8038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4372" y="2711631"/>
              <a:ext cx="4645228" cy="2694940"/>
            </a:xfrm>
            <a:prstGeom prst="roundRect">
              <a:avLst>
                <a:gd name="adj" fmla="val 5783"/>
              </a:avLst>
            </a:prstGeom>
            <a:noFill/>
            <a:ln w="12700" cmpd="sng">
              <a:solidFill>
                <a:schemeClr val="accent1"/>
              </a:solidFill>
              <a:prstDash val="sysDash"/>
              <a:miter lim="800000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微软雅黑" panose="020B0503020204020204" charset="-122"/>
                  <a:cs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仿宋_GB2312" panose="02010609030101010101" pitchFamily="49" charset="-122"/>
                  <a:cs typeface="仿宋_GB2312" panose="0201060903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</p:grp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C43E4CFD-5062-6408-EDE2-E1C2D525C3C7}"/>
              </a:ext>
            </a:extLst>
          </p:cNvPr>
          <p:cNvCxnSpPr>
            <a:cxnSpLocks/>
          </p:cNvCxnSpPr>
          <p:nvPr/>
        </p:nvCxnSpPr>
        <p:spPr>
          <a:xfrm>
            <a:off x="5994400" y="3182166"/>
            <a:ext cx="0" cy="171452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2472260" y="455653"/>
            <a:ext cx="502573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726430" y="1741583"/>
            <a:ext cx="5438148" cy="523220"/>
            <a:chOff x="4902133" y="1494567"/>
            <a:chExt cx="5269659" cy="523220"/>
          </a:xfrm>
        </p:grpSpPr>
        <p:sp>
          <p:nvSpPr>
            <p:cNvPr id="55" name="Oval 71"/>
            <p:cNvSpPr/>
            <p:nvPr/>
          </p:nvSpPr>
          <p:spPr>
            <a:xfrm>
              <a:off x="5471246" y="1494567"/>
              <a:ext cx="3772636" cy="5232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48000">
                  <a:schemeClr val="accent1"/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noAutofit/>
            </a:bodyPr>
            <a:lstStyle/>
            <a:p>
              <a:pPr marL="0" marR="0" lvl="0" indent="0" defTabSz="913765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902133" y="1548762"/>
              <a:ext cx="5269659" cy="3987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913765" fontAlgn="base">
                <a:spcBef>
                  <a:spcPct val="0"/>
                </a:spcBef>
                <a:spcAft>
                  <a:spcPct val="0"/>
                </a:spcAft>
              </a:pPr>
            </a:p>
          </p:txBody>
        </p:sp>
      </p:grpSp>
      <p:sp>
        <p:nvSpPr>
          <p:cNvPr id="59" name="矩形 83"/>
          <p:cNvSpPr>
            <a:spLocks noChangeArrowheads="1"/>
          </p:cNvSpPr>
          <p:nvPr/>
        </p:nvSpPr>
        <p:spPr bwMode="auto">
          <a:xfrm>
            <a:off x="976629" y="2716530"/>
            <a:ext cx="4230369" cy="2694940"/>
          </a:xfrm>
          <a:prstGeom prst="roundRect">
            <a:avLst>
              <a:gd name="adj" fmla="val 5783"/>
            </a:avLst>
          </a:prstGeom>
          <a:noFill/>
          <a:ln w="12700" cmpd="sng">
            <a:solidFill>
              <a:schemeClr val="accent1"/>
            </a:solidFill>
            <a:prstDash val="sysDash"/>
            <a:miter lim="800000"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rgbClr val="4D4D4D"/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4D4D4D"/>
                </a:solidFill>
                <a:latin typeface="Arial" panose="020B0604020202020204" pitchFamily="34" charset="0"/>
                <a:ea typeface="仿宋_GB2312" panose="02010609030101010101" pitchFamily="49" charset="-122"/>
                <a:cs typeface="仿宋_GB2312" panose="02010609030101010101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239320" y="2994204"/>
            <a:ext cx="3529124" cy="2169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algn="just">
              <a:lnSpc>
                <a:spcPct val="150000"/>
              </a:lnSpc>
              <a:buClr>
                <a:srgbClr val="5B9BD5"/>
              </a:buClr>
            </a:pPr>
          </a:p>
        </p:txBody>
      </p:sp>
      <p:pic>
        <p:nvPicPr>
          <p:cNvPr id="15" name="图片 14" descr="图片包含 游戏机&#10;&#10;描述已自动生成">
            <a:extLst>
              <a:ext uri="{FF2B5EF4-FFF2-40B4-BE49-F238E27FC236}">
                <a16:creationId xmlns:a16="http://schemas.microsoft.com/office/drawing/2014/main" id="{B5D3A6A8-A4B6-AB1D-0428-85682D78898A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979" y="1555532"/>
            <a:ext cx="767875" cy="726117"/>
          </a:xfrm>
          <a:prstGeom prst="rect">
            <a:avLst/>
          </a:prstGeom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708E3719-B288-144D-0BA6-87A265DAF498}"/>
              </a:ext>
            </a:extLst>
          </p:cNvPr>
          <p:cNvGrpSpPr/>
          <p:nvPr/>
        </p:nvGrpSpPr>
        <p:grpSpPr>
          <a:xfrm>
            <a:off x="6549164" y="1785620"/>
            <a:ext cx="4699406" cy="523220"/>
            <a:chOff x="6070194" y="1785620"/>
            <a:chExt cx="4699406" cy="523220"/>
          </a:xfrm>
        </p:grpSpPr>
        <p:sp>
          <p:nvSpPr>
            <p:cNvPr id="17" name="Oval 71">
              <a:extLst>
                <a:ext uri="{FF2B5EF4-FFF2-40B4-BE49-F238E27FC236}">
                  <a16:creationId xmlns:a16="http://schemas.microsoft.com/office/drawing/2014/main" id="{B015C6CF-480D-F55C-65B6-6C9235027298}"/>
                </a:ext>
              </a:extLst>
            </p:cNvPr>
            <p:cNvSpPr/>
            <p:nvPr/>
          </p:nvSpPr>
          <p:spPr>
            <a:xfrm>
              <a:off x="6070194" y="1785620"/>
              <a:ext cx="4699406" cy="5232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48000">
                  <a:schemeClr val="accent1"/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noAutofit/>
            </a:bodyPr>
            <a:lstStyle/>
            <a:p>
              <a:pPr marL="0" marR="0" lvl="0" indent="0" defTabSz="913765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18" name="TextBox 54">
              <a:extLst>
                <a:ext uri="{FF2B5EF4-FFF2-40B4-BE49-F238E27FC236}">
                  <a16:creationId xmlns:a16="http://schemas.microsoft.com/office/drawing/2014/main" id="{3FB6E459-160F-EBBE-D143-38C2EC2592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22071" y="1847840"/>
              <a:ext cx="4440555" cy="3987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9pPr>
            </a:lstStyle>
            <a:p>
              <a:pPr lvl="0" algn="ctr">
                <a:defRPr/>
              </a:p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2B07481-8389-A054-E15E-D9CBA4B027CA}"/>
              </a:ext>
            </a:extLst>
          </p:cNvPr>
          <p:cNvGrpSpPr/>
          <p:nvPr/>
        </p:nvGrpSpPr>
        <p:grpSpPr>
          <a:xfrm>
            <a:off x="6603342" y="2711631"/>
            <a:ext cx="4645228" cy="2694940"/>
            <a:chOff x="6124372" y="2711631"/>
            <a:chExt cx="4645228" cy="2694940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D20352C3-DE04-CC77-2BC1-EF46860665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2443" y="3414395"/>
              <a:ext cx="3649086" cy="128627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1395" tIns="45698" rIns="91395" bIns="45698">
              <a:spAutoFit/>
            </a:bodyPr>
            <a:lstStyle/>
            <a:p>
              <a:pPr algn="ctr">
                <a:lnSpc>
                  <a:spcPct val="150000"/>
                </a:lnSpc>
                <a:buClr>
                  <a:srgbClr val="5B9BD5"/>
                </a:buClr>
              </a:pPr>
            </a:p>
          </p:txBody>
        </p:sp>
        <p:sp>
          <p:nvSpPr>
            <p:cNvPr id="21" name="矩形 83">
              <a:extLst>
                <a:ext uri="{FF2B5EF4-FFF2-40B4-BE49-F238E27FC236}">
                  <a16:creationId xmlns:a16="http://schemas.microsoft.com/office/drawing/2014/main" id="{09720DF3-0E39-8EE5-17BF-B974D7703D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4372" y="2711631"/>
              <a:ext cx="4645228" cy="2694940"/>
            </a:xfrm>
            <a:prstGeom prst="roundRect">
              <a:avLst>
                <a:gd name="adj" fmla="val 5783"/>
              </a:avLst>
            </a:prstGeom>
            <a:noFill/>
            <a:ln w="12700" cmpd="sng">
              <a:solidFill>
                <a:schemeClr val="accent1"/>
              </a:solidFill>
              <a:prstDash val="sysDash"/>
              <a:miter lim="800000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微软雅黑" panose="020B0503020204020204" charset="-122"/>
                  <a:cs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仿宋_GB2312" panose="02010609030101010101" pitchFamily="49" charset="-122"/>
                  <a:cs typeface="仿宋_GB2312" panose="0201060903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</p:grp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4D136F0-151F-A130-4C76-0BE0E635AE62}"/>
              </a:ext>
            </a:extLst>
          </p:cNvPr>
          <p:cNvCxnSpPr>
            <a:cxnSpLocks/>
          </p:cNvCxnSpPr>
          <p:nvPr/>
        </p:nvCxnSpPr>
        <p:spPr>
          <a:xfrm>
            <a:off x="5981700" y="3182166"/>
            <a:ext cx="0" cy="171452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bldLvl="0" animBg="1"/>
      <p:bldP spid="6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2472260" y="455653"/>
            <a:ext cx="502573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619752" y="1741583"/>
            <a:ext cx="5438148" cy="523220"/>
            <a:chOff x="4798760" y="1494567"/>
            <a:chExt cx="5269659" cy="523220"/>
          </a:xfrm>
        </p:grpSpPr>
        <p:sp>
          <p:nvSpPr>
            <p:cNvPr id="55" name="Oval 71"/>
            <p:cNvSpPr/>
            <p:nvPr/>
          </p:nvSpPr>
          <p:spPr>
            <a:xfrm>
              <a:off x="5471246" y="1494567"/>
              <a:ext cx="3772636" cy="5232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48000">
                  <a:schemeClr val="accent1"/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noAutofit/>
            </a:bodyPr>
            <a:lstStyle/>
            <a:p>
              <a:pPr marL="0" marR="0" lvl="0" indent="0" defTabSz="913765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798760" y="1539872"/>
              <a:ext cx="5269659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913765" fontAlgn="base">
                <a:spcBef>
                  <a:spcPct val="0"/>
                </a:spcBef>
                <a:spcAft>
                  <a:spcPct val="0"/>
                </a:spcAft>
              </a:pPr>
            </a:p>
          </p:txBody>
        </p:sp>
      </p:grpSp>
      <p:sp>
        <p:nvSpPr>
          <p:cNvPr id="59" name="矩形 83"/>
          <p:cNvSpPr>
            <a:spLocks noChangeArrowheads="1"/>
          </p:cNvSpPr>
          <p:nvPr/>
        </p:nvSpPr>
        <p:spPr bwMode="auto">
          <a:xfrm>
            <a:off x="976630" y="2716530"/>
            <a:ext cx="4230370" cy="2694940"/>
          </a:xfrm>
          <a:prstGeom prst="roundRect">
            <a:avLst>
              <a:gd name="adj" fmla="val 5783"/>
            </a:avLst>
          </a:prstGeom>
          <a:noFill/>
          <a:ln w="12700" cmpd="sng">
            <a:solidFill>
              <a:schemeClr val="accent1"/>
            </a:solidFill>
            <a:prstDash val="sysDash"/>
            <a:miter lim="800000"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rgbClr val="4D4D4D"/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4D4D4D"/>
                </a:solidFill>
                <a:latin typeface="Arial" panose="020B0604020202020204" pitchFamily="34" charset="0"/>
                <a:ea typeface="仿宋_GB2312" panose="02010609030101010101" pitchFamily="49" charset="-122"/>
                <a:cs typeface="仿宋_GB2312" panose="02010609030101010101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239320" y="3120297"/>
            <a:ext cx="3529124" cy="175428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algn="just">
              <a:lnSpc>
                <a:spcPct val="150000"/>
              </a:lnSpc>
              <a:buClr>
                <a:srgbClr val="5B9BD5"/>
              </a:buClr>
            </a:pPr>
          </a:p>
        </p:txBody>
      </p:sp>
      <p:pic>
        <p:nvPicPr>
          <p:cNvPr id="16" name="图片 15" descr="图片包含 游戏机&#10;&#10;描述已自动生成">
            <a:extLst>
              <a:ext uri="{FF2B5EF4-FFF2-40B4-BE49-F238E27FC236}">
                <a16:creationId xmlns:a16="http://schemas.microsoft.com/office/drawing/2014/main" id="{05DAC906-7054-3785-B53B-6724D0F9D2C2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979" y="1555532"/>
            <a:ext cx="767875" cy="726117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54A53407-7179-79DA-59F5-C657BCDCBE44}"/>
              </a:ext>
            </a:extLst>
          </p:cNvPr>
          <p:cNvGrpSpPr/>
          <p:nvPr/>
        </p:nvGrpSpPr>
        <p:grpSpPr>
          <a:xfrm>
            <a:off x="6549164" y="1785620"/>
            <a:ext cx="4699406" cy="523220"/>
            <a:chOff x="6070194" y="1785620"/>
            <a:chExt cx="4699406" cy="523220"/>
          </a:xfrm>
        </p:grpSpPr>
        <p:sp>
          <p:nvSpPr>
            <p:cNvPr id="18" name="Oval 71">
              <a:extLst>
                <a:ext uri="{FF2B5EF4-FFF2-40B4-BE49-F238E27FC236}">
                  <a16:creationId xmlns:a16="http://schemas.microsoft.com/office/drawing/2014/main" id="{02405243-89B9-B4C0-120E-26B84EEBF175}"/>
                </a:ext>
              </a:extLst>
            </p:cNvPr>
            <p:cNvSpPr/>
            <p:nvPr/>
          </p:nvSpPr>
          <p:spPr>
            <a:xfrm>
              <a:off x="6070194" y="1785620"/>
              <a:ext cx="4699406" cy="5232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48000">
                  <a:schemeClr val="accent1"/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noAutofit/>
            </a:bodyPr>
            <a:lstStyle/>
            <a:p>
              <a:pPr marL="0" marR="0" lvl="0" indent="0" defTabSz="913765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19" name="TextBox 54">
              <a:extLst>
                <a:ext uri="{FF2B5EF4-FFF2-40B4-BE49-F238E27FC236}">
                  <a16:creationId xmlns:a16="http://schemas.microsoft.com/office/drawing/2014/main" id="{9A5E157B-A91C-2CF6-A0DD-5F23ED230FF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93043" y="1891382"/>
              <a:ext cx="444055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9pPr>
            </a:lstStyle>
            <a:p>
              <a:pPr lvl="0" algn="ctr">
                <a:defRPr/>
              </a:p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15FA231-DDD5-1998-B63A-9D29A0A60E2F}"/>
              </a:ext>
            </a:extLst>
          </p:cNvPr>
          <p:cNvGrpSpPr/>
          <p:nvPr/>
        </p:nvGrpSpPr>
        <p:grpSpPr>
          <a:xfrm>
            <a:off x="6603342" y="2711631"/>
            <a:ext cx="4645228" cy="2694940"/>
            <a:chOff x="6124372" y="2711631"/>
            <a:chExt cx="4645228" cy="2694940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100AB152-C5AE-90AE-213A-90110B2A32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0131" y="3205116"/>
              <a:ext cx="4253238" cy="1754282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1395" tIns="45698" rIns="91395" bIns="45698">
              <a:spAutoFit/>
            </a:bodyPr>
            <a:lstStyle/>
            <a:p>
              <a:pPr algn="ctr">
                <a:lnSpc>
                  <a:spcPct val="150000"/>
                </a:lnSpc>
                <a:buClr>
                  <a:srgbClr val="5B9BD5"/>
                </a:buClr>
              </a:pPr>
            </a:p>
          </p:txBody>
        </p:sp>
        <p:sp>
          <p:nvSpPr>
            <p:cNvPr id="22" name="矩形 83">
              <a:extLst>
                <a:ext uri="{FF2B5EF4-FFF2-40B4-BE49-F238E27FC236}">
                  <a16:creationId xmlns:a16="http://schemas.microsoft.com/office/drawing/2014/main" id="{D04C3B2B-69C2-74B3-246A-E45C56BB68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4372" y="2711631"/>
              <a:ext cx="4645228" cy="2694940"/>
            </a:xfrm>
            <a:prstGeom prst="roundRect">
              <a:avLst>
                <a:gd name="adj" fmla="val 5783"/>
              </a:avLst>
            </a:prstGeom>
            <a:noFill/>
            <a:ln w="12700" cmpd="sng">
              <a:solidFill>
                <a:schemeClr val="accent1"/>
              </a:solidFill>
              <a:prstDash val="sysDash"/>
              <a:miter lim="800000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微软雅黑" panose="020B0503020204020204" charset="-122"/>
                  <a:cs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仿宋_GB2312" panose="02010609030101010101" pitchFamily="49" charset="-122"/>
                  <a:cs typeface="仿宋_GB2312" panose="0201060903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</p:grp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49E51C5A-EC2F-8189-79E7-A30C5423EE18}"/>
              </a:ext>
            </a:extLst>
          </p:cNvPr>
          <p:cNvCxnSpPr>
            <a:cxnSpLocks/>
          </p:cNvCxnSpPr>
          <p:nvPr/>
        </p:nvCxnSpPr>
        <p:spPr>
          <a:xfrm>
            <a:off x="5930900" y="3182166"/>
            <a:ext cx="0" cy="171452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bldLvl="0" animBg="1"/>
      <p:bldP spid="6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2472260" y="455653"/>
            <a:ext cx="5025735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619752" y="1741583"/>
            <a:ext cx="5438148" cy="523220"/>
            <a:chOff x="4798760" y="1494567"/>
            <a:chExt cx="5269659" cy="523220"/>
          </a:xfrm>
        </p:grpSpPr>
        <p:sp>
          <p:nvSpPr>
            <p:cNvPr id="55" name="Oval 71"/>
            <p:cNvSpPr/>
            <p:nvPr/>
          </p:nvSpPr>
          <p:spPr>
            <a:xfrm>
              <a:off x="5471246" y="1494567"/>
              <a:ext cx="3772636" cy="5232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48000">
                  <a:schemeClr val="accent1"/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noAutofit/>
            </a:bodyPr>
            <a:lstStyle/>
            <a:p>
              <a:pPr marL="0" marR="0" lvl="0" indent="0" defTabSz="913765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798760" y="1539872"/>
              <a:ext cx="5269659" cy="4603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 defTabSz="913765" fontAlgn="base">
                <a:spcBef>
                  <a:spcPct val="0"/>
                </a:spcBef>
                <a:spcAft>
                  <a:spcPct val="0"/>
                </a:spcAft>
              </a:pPr>
            </a:p>
          </p:txBody>
        </p:sp>
      </p:grpSp>
      <p:sp>
        <p:nvSpPr>
          <p:cNvPr id="59" name="矩形 83"/>
          <p:cNvSpPr>
            <a:spLocks noChangeArrowheads="1"/>
          </p:cNvSpPr>
          <p:nvPr/>
        </p:nvSpPr>
        <p:spPr bwMode="auto">
          <a:xfrm>
            <a:off x="976630" y="2716530"/>
            <a:ext cx="4230370" cy="2694940"/>
          </a:xfrm>
          <a:prstGeom prst="roundRect">
            <a:avLst>
              <a:gd name="adj" fmla="val 5783"/>
            </a:avLst>
          </a:prstGeom>
          <a:noFill/>
          <a:ln w="12700" cmpd="sng">
            <a:solidFill>
              <a:schemeClr val="accent1"/>
            </a:solidFill>
            <a:prstDash val="sysDash"/>
            <a:miter lim="800000"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rgbClr val="4D4D4D"/>
                </a:solidFill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rgbClr val="4D4D4D"/>
                </a:solidFill>
                <a:latin typeface="Arial" panose="020B0604020202020204" pitchFamily="34" charset="0"/>
                <a:ea typeface="仿宋_GB2312" panose="02010609030101010101" pitchFamily="49" charset="-122"/>
                <a:cs typeface="仿宋_GB2312" panose="02010609030101010101" pitchFamily="49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仿宋_GB2312" panose="02010609030101010101" pitchFamily="49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4D4D4D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239320" y="3120297"/>
            <a:ext cx="3529124" cy="128627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algn="just">
              <a:lnSpc>
                <a:spcPct val="150000"/>
              </a:lnSpc>
              <a:buClr>
                <a:srgbClr val="5B9BD5"/>
              </a:buClr>
            </a:pPr>
          </a:p>
        </p:txBody>
      </p:sp>
      <p:pic>
        <p:nvPicPr>
          <p:cNvPr id="3" name="图片 2" descr="图片包含 游戏机&#10;&#10;描述已自动生成">
            <a:extLst>
              <a:ext uri="{FF2B5EF4-FFF2-40B4-BE49-F238E27FC236}">
                <a16:creationId xmlns:a16="http://schemas.microsoft.com/office/drawing/2014/main" id="{8C825920-FF7C-8A63-11B4-33D56D5365D0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979" y="1555532"/>
            <a:ext cx="767875" cy="726117"/>
          </a:xfrm>
          <a:prstGeom prst="rect">
            <a:avLst/>
          </a:prstGeom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EE0CF450-E0B3-F2CF-152E-0B9AA1C90DF6}"/>
              </a:ext>
            </a:extLst>
          </p:cNvPr>
          <p:cNvGrpSpPr/>
          <p:nvPr/>
        </p:nvGrpSpPr>
        <p:grpSpPr>
          <a:xfrm>
            <a:off x="6549164" y="1785620"/>
            <a:ext cx="4699406" cy="523220"/>
            <a:chOff x="6070194" y="1785620"/>
            <a:chExt cx="4699406" cy="523220"/>
          </a:xfrm>
        </p:grpSpPr>
        <p:sp>
          <p:nvSpPr>
            <p:cNvPr id="19" name="Oval 71">
              <a:extLst>
                <a:ext uri="{FF2B5EF4-FFF2-40B4-BE49-F238E27FC236}">
                  <a16:creationId xmlns:a16="http://schemas.microsoft.com/office/drawing/2014/main" id="{5743FE7F-0612-37D5-7665-B79E906EDCE9}"/>
                </a:ext>
              </a:extLst>
            </p:cNvPr>
            <p:cNvSpPr/>
            <p:nvPr/>
          </p:nvSpPr>
          <p:spPr>
            <a:xfrm>
              <a:off x="6070194" y="1785620"/>
              <a:ext cx="4699406" cy="52322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/>
                </a:gs>
                <a:gs pos="48000">
                  <a:schemeClr val="accent1"/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19050" cap="flat">
              <a:solidFill>
                <a:srgbClr val="FFFFFF"/>
              </a:solidFill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square" lIns="91404" tIns="45702" rIns="91404" bIns="45702" numCol="1" spcCol="0" rtlCol="0" fromWordArt="0" anchor="t" anchorCtr="0" forceAA="0" compatLnSpc="1">
              <a:noAutofit/>
            </a:bodyPr>
            <a:lstStyle/>
            <a:p>
              <a:pPr marL="0" marR="0" lvl="0" indent="0" defTabSz="913765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20" name="TextBox 54">
              <a:extLst>
                <a:ext uri="{FF2B5EF4-FFF2-40B4-BE49-F238E27FC236}">
                  <a16:creationId xmlns:a16="http://schemas.microsoft.com/office/drawing/2014/main" id="{628D36ED-5C08-A611-6969-4B35811A1EB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22071" y="1891382"/>
              <a:ext cx="444055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1pPr>
              <a:lvl2pPr marL="37931725" indent="-37474525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2pPr>
              <a:lvl3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3pPr>
              <a:lvl4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4pPr>
              <a:lvl5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5pPr>
              <a:lvl6pPr marL="4572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6pPr>
              <a:lvl7pPr marL="9144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7pPr>
              <a:lvl8pPr marL="1371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8pPr>
              <a:lvl9pPr marL="18288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MS PGothic" panose="020B0600070205080204" pitchFamily="-65" charset="-128"/>
                </a:defRPr>
              </a:lvl9pPr>
            </a:lstStyle>
            <a:p>
              <a:pPr lvl="0" algn="ctr">
                <a:defRPr/>
              </a:p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7CC740A1-BABD-D701-E982-FCF578D6DFCD}"/>
              </a:ext>
            </a:extLst>
          </p:cNvPr>
          <p:cNvGrpSpPr/>
          <p:nvPr/>
        </p:nvGrpSpPr>
        <p:grpSpPr>
          <a:xfrm>
            <a:off x="6603342" y="2711631"/>
            <a:ext cx="4726709" cy="2694940"/>
            <a:chOff x="6124372" y="2711631"/>
            <a:chExt cx="4726709" cy="2694940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90C3E9BD-97F4-27A3-95B1-31E09C19A9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0472" y="2972888"/>
              <a:ext cx="4630609" cy="216978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1395" tIns="45698" rIns="91395" bIns="45698">
              <a:spAutoFit/>
            </a:bodyPr>
            <a:lstStyle/>
            <a:p>
              <a:pPr algn="ctr">
                <a:lnSpc>
                  <a:spcPct val="150000"/>
                </a:lnSpc>
                <a:buClr>
                  <a:srgbClr val="5B9BD5"/>
                </a:buClr>
              </a:pPr>
            </a:p>
          </p:txBody>
        </p:sp>
        <p:sp>
          <p:nvSpPr>
            <p:cNvPr id="23" name="矩形 83">
              <a:extLst>
                <a:ext uri="{FF2B5EF4-FFF2-40B4-BE49-F238E27FC236}">
                  <a16:creationId xmlns:a16="http://schemas.microsoft.com/office/drawing/2014/main" id="{AEDF7D48-DAE8-8662-D9C8-423544DFBD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24372" y="2711631"/>
              <a:ext cx="4645228" cy="2694940"/>
            </a:xfrm>
            <a:prstGeom prst="roundRect">
              <a:avLst>
                <a:gd name="adj" fmla="val 5783"/>
              </a:avLst>
            </a:prstGeom>
            <a:noFill/>
            <a:ln w="12700" cmpd="sng">
              <a:solidFill>
                <a:schemeClr val="accent1"/>
              </a:solidFill>
              <a:prstDash val="sysDash"/>
              <a:miter lim="800000"/>
            </a:ln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微软雅黑" panose="020B0503020204020204" charset="-122"/>
                  <a:cs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rgbClr val="4D4D4D"/>
                  </a:solidFill>
                  <a:latin typeface="Arial" panose="020B0604020202020204" pitchFamily="34" charset="0"/>
                  <a:ea typeface="仿宋_GB2312" panose="02010609030101010101" pitchFamily="49" charset="-122"/>
                  <a:cs typeface="仿宋_GB2312" panose="0201060903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仿宋_GB2312" panose="02010609030101010101" pitchFamily="49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</p:grp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850AA1D1-7356-499E-08CF-541AEA769D54}"/>
              </a:ext>
            </a:extLst>
          </p:cNvPr>
          <p:cNvCxnSpPr>
            <a:cxnSpLocks/>
          </p:cNvCxnSpPr>
          <p:nvPr/>
        </p:nvCxnSpPr>
        <p:spPr>
          <a:xfrm>
            <a:off x="5930900" y="3182166"/>
            <a:ext cx="0" cy="1714527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bldLvl="0" animBg="1"/>
      <p:bldP spid="6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49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17" name="圆角矩形 16"/>
          <p:cNvSpPr/>
          <p:nvPr/>
        </p:nvSpPr>
        <p:spPr>
          <a:xfrm>
            <a:off x="377371" y="1625598"/>
            <a:ext cx="6560457" cy="3987801"/>
          </a:xfrm>
          <a:prstGeom prst="roundRect">
            <a:avLst>
              <a:gd name="adj" fmla="val 744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9CD4710F-A1DE-1FF3-BBBB-6C796BA5780A}"/>
              </a:ext>
            </a:extLst>
          </p:cNvPr>
          <p:cNvSpPr txBox="1"/>
          <p:nvPr/>
        </p:nvSpPr>
        <p:spPr>
          <a:xfrm>
            <a:off x="609599" y="1684118"/>
            <a:ext cx="6096000" cy="4932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DB0C2DDB-E5B9-EAE7-F7C9-766013673830}"/>
              </a:ext>
            </a:extLst>
          </p:cNvPr>
          <p:cNvGrpSpPr/>
          <p:nvPr/>
        </p:nvGrpSpPr>
        <p:grpSpPr>
          <a:xfrm>
            <a:off x="359038" y="2398145"/>
            <a:ext cx="6531165" cy="1962884"/>
            <a:chOff x="2845065" y="1517704"/>
            <a:chExt cx="6531165" cy="1962884"/>
          </a:xfrm>
        </p:grpSpPr>
        <p:sp>
          <p:nvSpPr>
            <p:cNvPr id="57" name="圆角矩形 8">
              <a:extLst>
                <a:ext uri="{FF2B5EF4-FFF2-40B4-BE49-F238E27FC236}">
                  <a16:creationId xmlns:a16="http://schemas.microsoft.com/office/drawing/2014/main" id="{A659DE29-2690-DD75-ABF1-83A33F764D22}"/>
                </a:ext>
              </a:extLst>
            </p:cNvPr>
            <p:cNvSpPr/>
            <p:nvPr/>
          </p:nvSpPr>
          <p:spPr>
            <a:xfrm>
              <a:off x="2845065" y="2179806"/>
              <a:ext cx="6531165" cy="1300782"/>
            </a:xfrm>
            <a:prstGeom prst="round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>
                <a:lnSpc>
                  <a:spcPct val="120000"/>
                </a:lnSpc>
              </a:pPr>
              <a:endParaRPr lang="zh-CN" altLang="en-US" sz="6600" b="1" dirty="0">
                <a:ln w="3175">
                  <a:noFill/>
                </a:ln>
                <a:solidFill>
                  <a:srgbClr val="277B55"/>
                </a:solidFill>
                <a:effectLst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C49AC14A-3A14-D44D-06D1-FD0738991528}"/>
                </a:ext>
              </a:extLst>
            </p:cNvPr>
            <p:cNvGrpSpPr/>
            <p:nvPr/>
          </p:nvGrpSpPr>
          <p:grpSpPr>
            <a:xfrm>
              <a:off x="3945189" y="1517704"/>
              <a:ext cx="4301622" cy="891901"/>
              <a:chOff x="4147613" y="1344448"/>
              <a:chExt cx="4301622" cy="891901"/>
            </a:xfrm>
          </p:grpSpPr>
          <p:grpSp>
            <p:nvGrpSpPr>
              <p:cNvPr id="59" name="组合 58">
                <a:extLst>
                  <a:ext uri="{FF2B5EF4-FFF2-40B4-BE49-F238E27FC236}">
                    <a16:creationId xmlns:a16="http://schemas.microsoft.com/office/drawing/2014/main" id="{2A1208A2-07D9-5CBB-98F8-6FD0F071DD3A}"/>
                  </a:ext>
                </a:extLst>
              </p:cNvPr>
              <p:cNvGrpSpPr/>
              <p:nvPr/>
            </p:nvGrpSpPr>
            <p:grpSpPr>
              <a:xfrm>
                <a:off x="4147613" y="1344448"/>
                <a:ext cx="916339" cy="891901"/>
                <a:chOff x="685241" y="1477699"/>
                <a:chExt cx="1065422" cy="1037008"/>
              </a:xfrm>
            </p:grpSpPr>
            <p:sp>
              <p:nvSpPr>
                <p:cNvPr id="69" name="椭圆 68">
                  <a:extLst>
                    <a:ext uri="{FF2B5EF4-FFF2-40B4-BE49-F238E27FC236}">
                      <a16:creationId xmlns:a16="http://schemas.microsoft.com/office/drawing/2014/main" id="{BB333DF6-44A7-A851-A382-F640D9AAEF13}"/>
                    </a:ext>
                  </a:extLst>
                </p:cNvPr>
                <p:cNvSpPr/>
                <p:nvPr/>
              </p:nvSpPr>
              <p:spPr>
                <a:xfrm>
                  <a:off x="729435" y="1537673"/>
                  <a:ext cx="977034" cy="977034"/>
                </a:xfrm>
                <a:prstGeom prst="ellipse">
                  <a:avLst/>
                </a:prstGeom>
                <a:solidFill>
                  <a:srgbClr val="277B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latin typeface="字魂160号-檀宋" panose="00000500000000000000" pitchFamily="2" charset="-122"/>
                    <a:ea typeface="字魂160号-檀宋" panose="00000500000000000000" pitchFamily="2" charset="-122"/>
                    <a:sym typeface="字魂160号-檀宋" panose="00000500000000000000" pitchFamily="2" charset="-122"/>
                  </a:endParaRPr>
                </a:p>
              </p:txBody>
            </p:sp>
            <p:sp>
              <p:nvSpPr>
                <p:cNvPr id="70" name="文本框 69">
                  <a:extLst>
                    <a:ext uri="{FF2B5EF4-FFF2-40B4-BE49-F238E27FC236}">
                      <a16:creationId xmlns:a16="http://schemas.microsoft.com/office/drawing/2014/main" id="{3585ED2A-FA08-D7DC-ACD0-236E35445895}"/>
                    </a:ext>
                  </a:extLst>
                </p:cNvPr>
                <p:cNvSpPr txBox="1"/>
                <p:nvPr/>
              </p:nvSpPr>
              <p:spPr>
                <a:xfrm>
                  <a:off x="685241" y="1477699"/>
                  <a:ext cx="1065422" cy="9110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lnSpc>
                      <a:spcPct val="125000"/>
                    </a:lnSpc>
                    <a:defRPr sz="11500" spc="-300">
                      <a:gradFill>
                        <a:gsLst>
                          <a:gs pos="75000">
                            <a:schemeClr val="accent2">
                              <a:lumMod val="90000"/>
                              <a:lumOff val="10000"/>
                            </a:schemeClr>
                          </a:gs>
                          <a:gs pos="33000">
                            <a:schemeClr val="accent4"/>
                          </a:gs>
                        </a:gsLst>
                        <a:lin ang="5400000" scaled="0"/>
                      </a:gradFill>
                      <a:latin typeface="字魂140号-狂傲行书" panose="00000500000000000000" pitchFamily="2" charset="-122"/>
                      <a:ea typeface="字魂140号-狂傲行书" panose="00000500000000000000" pitchFamily="2" charset="-122"/>
                      <a:cs typeface="阿里巴巴普惠体 B" panose="00020600040101010101" charset="-122"/>
                    </a:defRPr>
                  </a:lvl1pPr>
                  <a:lvl2pPr marL="742950" indent="-28575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/>
                </a:p>
              </p:txBody>
            </p:sp>
          </p:grpSp>
          <p:grpSp>
            <p:nvGrpSpPr>
              <p:cNvPr id="60" name="组合 59">
                <a:extLst>
                  <a:ext uri="{FF2B5EF4-FFF2-40B4-BE49-F238E27FC236}">
                    <a16:creationId xmlns:a16="http://schemas.microsoft.com/office/drawing/2014/main" id="{7371E4EA-9804-F604-BC5E-C75ABF444C17}"/>
                  </a:ext>
                </a:extLst>
              </p:cNvPr>
              <p:cNvGrpSpPr/>
              <p:nvPr/>
            </p:nvGrpSpPr>
            <p:grpSpPr>
              <a:xfrm>
                <a:off x="5276041" y="1344448"/>
                <a:ext cx="916339" cy="891901"/>
                <a:chOff x="685241" y="1477699"/>
                <a:chExt cx="1065422" cy="1037008"/>
              </a:xfrm>
            </p:grpSpPr>
            <p:sp>
              <p:nvSpPr>
                <p:cNvPr id="67" name="椭圆 66">
                  <a:extLst>
                    <a:ext uri="{FF2B5EF4-FFF2-40B4-BE49-F238E27FC236}">
                      <a16:creationId xmlns:a16="http://schemas.microsoft.com/office/drawing/2014/main" id="{7673D4DB-3BBD-FC60-465D-1776548E66D5}"/>
                    </a:ext>
                  </a:extLst>
                </p:cNvPr>
                <p:cNvSpPr/>
                <p:nvPr/>
              </p:nvSpPr>
              <p:spPr>
                <a:xfrm>
                  <a:off x="729435" y="1537673"/>
                  <a:ext cx="977034" cy="977034"/>
                </a:xfrm>
                <a:prstGeom prst="ellipse">
                  <a:avLst/>
                </a:prstGeom>
                <a:solidFill>
                  <a:srgbClr val="277B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latin typeface="字魂160号-檀宋" panose="00000500000000000000" pitchFamily="2" charset="-122"/>
                    <a:ea typeface="字魂160号-檀宋" panose="00000500000000000000" pitchFamily="2" charset="-122"/>
                    <a:sym typeface="字魂160号-檀宋" panose="00000500000000000000" pitchFamily="2" charset="-122"/>
                  </a:endParaRPr>
                </a:p>
              </p:txBody>
            </p:sp>
            <p:sp>
              <p:nvSpPr>
                <p:cNvPr id="68" name="文本框 67">
                  <a:extLst>
                    <a:ext uri="{FF2B5EF4-FFF2-40B4-BE49-F238E27FC236}">
                      <a16:creationId xmlns:a16="http://schemas.microsoft.com/office/drawing/2014/main" id="{C7DA10D1-9281-9481-FA7A-70FE6FD60A4B}"/>
                    </a:ext>
                  </a:extLst>
                </p:cNvPr>
                <p:cNvSpPr txBox="1"/>
                <p:nvPr/>
              </p:nvSpPr>
              <p:spPr>
                <a:xfrm>
                  <a:off x="685241" y="1477699"/>
                  <a:ext cx="1065422" cy="9110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lnSpc>
                      <a:spcPct val="125000"/>
                    </a:lnSpc>
                    <a:defRPr sz="11500" spc="-300">
                      <a:gradFill>
                        <a:gsLst>
                          <a:gs pos="75000">
                            <a:schemeClr val="accent2">
                              <a:lumMod val="90000"/>
                              <a:lumOff val="10000"/>
                            </a:schemeClr>
                          </a:gs>
                          <a:gs pos="33000">
                            <a:schemeClr val="accent4"/>
                          </a:gs>
                        </a:gsLst>
                        <a:lin ang="5400000" scaled="0"/>
                      </a:gradFill>
                      <a:latin typeface="字魂140号-狂傲行书" panose="00000500000000000000" pitchFamily="2" charset="-122"/>
                      <a:ea typeface="字魂140号-狂傲行书" panose="00000500000000000000" pitchFamily="2" charset="-122"/>
                      <a:cs typeface="阿里巴巴普惠体 B" panose="00020600040101010101" charset="-122"/>
                    </a:defRPr>
                  </a:lvl1pPr>
                  <a:lvl2pPr marL="742950" indent="-28575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/>
                </a:p>
              </p:txBody>
            </p:sp>
          </p:grpSp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666E1D98-91F4-1FF2-3C76-4FFAC7DC1DC5}"/>
                  </a:ext>
                </a:extLst>
              </p:cNvPr>
              <p:cNvGrpSpPr/>
              <p:nvPr/>
            </p:nvGrpSpPr>
            <p:grpSpPr>
              <a:xfrm>
                <a:off x="6404469" y="1344448"/>
                <a:ext cx="916339" cy="891901"/>
                <a:chOff x="685241" y="1477699"/>
                <a:chExt cx="1065422" cy="1037008"/>
              </a:xfrm>
            </p:grpSpPr>
            <p:sp>
              <p:nvSpPr>
                <p:cNvPr id="65" name="椭圆 64">
                  <a:extLst>
                    <a:ext uri="{FF2B5EF4-FFF2-40B4-BE49-F238E27FC236}">
                      <a16:creationId xmlns:a16="http://schemas.microsoft.com/office/drawing/2014/main" id="{65300295-2FA8-03FC-7993-3F995D507AA1}"/>
                    </a:ext>
                  </a:extLst>
                </p:cNvPr>
                <p:cNvSpPr/>
                <p:nvPr/>
              </p:nvSpPr>
              <p:spPr>
                <a:xfrm>
                  <a:off x="729435" y="1537673"/>
                  <a:ext cx="977034" cy="977034"/>
                </a:xfrm>
                <a:prstGeom prst="ellipse">
                  <a:avLst/>
                </a:prstGeom>
                <a:solidFill>
                  <a:srgbClr val="277B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latin typeface="字魂160号-檀宋" panose="00000500000000000000" pitchFamily="2" charset="-122"/>
                    <a:ea typeface="字魂160号-檀宋" panose="00000500000000000000" pitchFamily="2" charset="-122"/>
                    <a:sym typeface="字魂160号-檀宋" panose="00000500000000000000" pitchFamily="2" charset="-122"/>
                  </a:endParaRPr>
                </a:p>
              </p:txBody>
            </p:sp>
            <p:sp>
              <p:nvSpPr>
                <p:cNvPr id="66" name="文本框 65">
                  <a:extLst>
                    <a:ext uri="{FF2B5EF4-FFF2-40B4-BE49-F238E27FC236}">
                      <a16:creationId xmlns:a16="http://schemas.microsoft.com/office/drawing/2014/main" id="{7323EF09-D96C-083C-90CB-53CF2DF86C25}"/>
                    </a:ext>
                  </a:extLst>
                </p:cNvPr>
                <p:cNvSpPr txBox="1"/>
                <p:nvPr/>
              </p:nvSpPr>
              <p:spPr>
                <a:xfrm>
                  <a:off x="685241" y="1477699"/>
                  <a:ext cx="1065422" cy="9110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lnSpc>
                      <a:spcPct val="125000"/>
                    </a:lnSpc>
                    <a:defRPr sz="11500" spc="-300">
                      <a:gradFill>
                        <a:gsLst>
                          <a:gs pos="75000">
                            <a:schemeClr val="accent2">
                              <a:lumMod val="90000"/>
                              <a:lumOff val="10000"/>
                            </a:schemeClr>
                          </a:gs>
                          <a:gs pos="33000">
                            <a:schemeClr val="accent4"/>
                          </a:gs>
                        </a:gsLst>
                        <a:lin ang="5400000" scaled="0"/>
                      </a:gradFill>
                      <a:latin typeface="字魂140号-狂傲行书" panose="00000500000000000000" pitchFamily="2" charset="-122"/>
                      <a:ea typeface="字魂140号-狂傲行书" panose="00000500000000000000" pitchFamily="2" charset="-122"/>
                      <a:cs typeface="阿里巴巴普惠体 B" panose="00020600040101010101" charset="-122"/>
                    </a:defRPr>
                  </a:lvl1pPr>
                  <a:lvl2pPr marL="742950" indent="-28575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/>
                </a:p>
              </p:txBody>
            </p:sp>
          </p:grpSp>
          <p:grpSp>
            <p:nvGrpSpPr>
              <p:cNvPr id="62" name="组合 61">
                <a:extLst>
                  <a:ext uri="{FF2B5EF4-FFF2-40B4-BE49-F238E27FC236}">
                    <a16:creationId xmlns:a16="http://schemas.microsoft.com/office/drawing/2014/main" id="{BC8BABC6-ECB6-F8F1-D65F-127B9365BE47}"/>
                  </a:ext>
                </a:extLst>
              </p:cNvPr>
              <p:cNvGrpSpPr/>
              <p:nvPr/>
            </p:nvGrpSpPr>
            <p:grpSpPr>
              <a:xfrm>
                <a:off x="7532896" y="1344448"/>
                <a:ext cx="916339" cy="891901"/>
                <a:chOff x="685241" y="1477699"/>
                <a:chExt cx="1065422" cy="1037008"/>
              </a:xfrm>
            </p:grpSpPr>
            <p:sp>
              <p:nvSpPr>
                <p:cNvPr id="63" name="椭圆 62">
                  <a:extLst>
                    <a:ext uri="{FF2B5EF4-FFF2-40B4-BE49-F238E27FC236}">
                      <a16:creationId xmlns:a16="http://schemas.microsoft.com/office/drawing/2014/main" id="{DEF89B15-EEA1-9220-0C83-F912CA2ED072}"/>
                    </a:ext>
                  </a:extLst>
                </p:cNvPr>
                <p:cNvSpPr/>
                <p:nvPr/>
              </p:nvSpPr>
              <p:spPr>
                <a:xfrm>
                  <a:off x="729435" y="1537673"/>
                  <a:ext cx="977034" cy="977034"/>
                </a:xfrm>
                <a:prstGeom prst="ellipse">
                  <a:avLst/>
                </a:prstGeom>
                <a:solidFill>
                  <a:srgbClr val="277B5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600">
                    <a:latin typeface="字魂160号-檀宋" panose="00000500000000000000" pitchFamily="2" charset="-122"/>
                    <a:ea typeface="字魂160号-檀宋" panose="00000500000000000000" pitchFamily="2" charset="-122"/>
                    <a:sym typeface="字魂160号-檀宋" panose="00000500000000000000" pitchFamily="2" charset="-122"/>
                  </a:endParaRPr>
                </a:p>
              </p:txBody>
            </p:sp>
            <p:sp>
              <p:nvSpPr>
                <p:cNvPr id="64" name="文本框 63">
                  <a:extLst>
                    <a:ext uri="{FF2B5EF4-FFF2-40B4-BE49-F238E27FC236}">
                      <a16:creationId xmlns:a16="http://schemas.microsoft.com/office/drawing/2014/main" id="{FB801C8F-CDF2-68B1-49B1-340351E0AF63}"/>
                    </a:ext>
                  </a:extLst>
                </p:cNvPr>
                <p:cNvSpPr txBox="1"/>
                <p:nvPr/>
              </p:nvSpPr>
              <p:spPr>
                <a:xfrm>
                  <a:off x="685241" y="1477699"/>
                  <a:ext cx="1065422" cy="91102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defPPr>
                    <a:defRPr lang="zh-CN"/>
                  </a:defPPr>
                  <a:lvl1pPr algn="ctr">
                    <a:lnSpc>
                      <a:spcPct val="125000"/>
                    </a:lnSpc>
                    <a:defRPr sz="11500" spc="-300">
                      <a:gradFill>
                        <a:gsLst>
                          <a:gs pos="75000">
                            <a:schemeClr val="accent2">
                              <a:lumMod val="90000"/>
                              <a:lumOff val="10000"/>
                            </a:schemeClr>
                          </a:gs>
                          <a:gs pos="33000">
                            <a:schemeClr val="accent4"/>
                          </a:gs>
                        </a:gsLst>
                        <a:lin ang="5400000" scaled="0"/>
                      </a:gradFill>
                      <a:latin typeface="字魂140号-狂傲行书" panose="00000500000000000000" pitchFamily="2" charset="-122"/>
                      <a:ea typeface="字魂140号-狂傲行书" panose="00000500000000000000" pitchFamily="2" charset="-122"/>
                      <a:cs typeface="阿里巴巴普惠体 B" panose="00020600040101010101" charset="-122"/>
                    </a:defRPr>
                  </a:lvl1pPr>
                  <a:lvl2pPr marL="742950" indent="-28575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/>
                </a:p>
              </p:txBody>
            </p:sp>
          </p:grpSp>
        </p:grpSp>
      </p:grpSp>
      <p:sp>
        <p:nvSpPr>
          <p:cNvPr id="71" name="圆角矩形 8">
            <a:extLst>
              <a:ext uri="{FF2B5EF4-FFF2-40B4-BE49-F238E27FC236}">
                <a16:creationId xmlns:a16="http://schemas.microsoft.com/office/drawing/2014/main" id="{A659DE29-2690-DD75-ABF1-83A33F764D22}"/>
              </a:ext>
            </a:extLst>
          </p:cNvPr>
          <p:cNvSpPr/>
          <p:nvPr/>
        </p:nvSpPr>
        <p:spPr>
          <a:xfrm>
            <a:off x="3418656" y="2927090"/>
            <a:ext cx="3759656" cy="130078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20000"/>
              </a:lnSpc>
            </a:pPr>
            <a:endParaRPr lang="zh-CN" altLang="en-US" sz="6600" b="1" dirty="0">
              <a:ln w="3175">
                <a:noFill/>
              </a:ln>
              <a:solidFill>
                <a:srgbClr val="277B55"/>
              </a:solidFill>
              <a:effectLst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3916FB7C-8E87-7A5D-4274-22A1A64ABE79}"/>
              </a:ext>
            </a:extLst>
          </p:cNvPr>
          <p:cNvGrpSpPr/>
          <p:nvPr/>
        </p:nvGrpSpPr>
        <p:grpSpPr>
          <a:xfrm>
            <a:off x="436186" y="4349844"/>
            <a:ext cx="6371292" cy="375231"/>
            <a:chOff x="2358000" y="3600848"/>
            <a:chExt cx="6371292" cy="375231"/>
          </a:xfrm>
        </p:grpSpPr>
        <p:sp>
          <p:nvSpPr>
            <p:cNvPr id="73" name="Aitds15">
              <a:extLst>
                <a:ext uri="{FF2B5EF4-FFF2-40B4-BE49-F238E27FC236}">
                  <a16:creationId xmlns:a16="http://schemas.microsoft.com/office/drawing/2014/main" id="{B69F1F9C-29EF-AE45-6602-FB3839A4F9E3}"/>
                </a:ext>
              </a:extLst>
            </p:cNvPr>
            <p:cNvSpPr/>
            <p:nvPr/>
          </p:nvSpPr>
          <p:spPr>
            <a:xfrm>
              <a:off x="3011825" y="3600848"/>
              <a:ext cx="5069217" cy="37523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</a:p>
          </p:txBody>
        </p: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2A9F9A5C-414F-1E32-C556-2E73886F8F28}"/>
                </a:ext>
              </a:extLst>
            </p:cNvPr>
            <p:cNvGrpSpPr/>
            <p:nvPr/>
          </p:nvGrpSpPr>
          <p:grpSpPr>
            <a:xfrm>
              <a:off x="2358000" y="3696282"/>
              <a:ext cx="6371292" cy="217038"/>
              <a:chOff x="2337008" y="3513401"/>
              <a:chExt cx="6371292" cy="217038"/>
            </a:xfrm>
          </p:grpSpPr>
          <p:grpSp>
            <p:nvGrpSpPr>
              <p:cNvPr id="75" name="组合 74">
                <a:extLst>
                  <a:ext uri="{FF2B5EF4-FFF2-40B4-BE49-F238E27FC236}">
                    <a16:creationId xmlns:a16="http://schemas.microsoft.com/office/drawing/2014/main" id="{E2E8F5E4-A2F5-5083-8DD8-4EB07DD6FF8C}"/>
                  </a:ext>
                </a:extLst>
              </p:cNvPr>
              <p:cNvGrpSpPr/>
              <p:nvPr/>
            </p:nvGrpSpPr>
            <p:grpSpPr>
              <a:xfrm>
                <a:off x="2337008" y="3513401"/>
                <a:ext cx="720000" cy="217038"/>
                <a:chOff x="2725753" y="3227011"/>
                <a:chExt cx="1591999" cy="162336"/>
              </a:xfrm>
            </p:grpSpPr>
            <p:cxnSp>
              <p:nvCxnSpPr>
                <p:cNvPr id="80" name="直接连接符 79">
                  <a:extLst>
                    <a:ext uri="{FF2B5EF4-FFF2-40B4-BE49-F238E27FC236}">
                      <a16:creationId xmlns:a16="http://schemas.microsoft.com/office/drawing/2014/main" id="{35DBC53A-D47D-FDDB-7FC7-F86B204E9345}"/>
                    </a:ext>
                  </a:extLst>
                </p:cNvPr>
                <p:cNvCxnSpPr/>
                <p:nvPr/>
              </p:nvCxnSpPr>
              <p:spPr>
                <a:xfrm>
                  <a:off x="2725753" y="3308179"/>
                  <a:ext cx="1591999" cy="0"/>
                </a:xfrm>
                <a:prstGeom prst="line">
                  <a:avLst/>
                </a:prstGeom>
                <a:ln w="12700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直接连接符 80">
                  <a:extLst>
                    <a:ext uri="{FF2B5EF4-FFF2-40B4-BE49-F238E27FC236}">
                      <a16:creationId xmlns:a16="http://schemas.microsoft.com/office/drawing/2014/main" id="{354E5810-A5A1-938D-ED21-858791800C25}"/>
                    </a:ext>
                  </a:extLst>
                </p:cNvPr>
                <p:cNvCxnSpPr/>
                <p:nvPr/>
              </p:nvCxnSpPr>
              <p:spPr>
                <a:xfrm>
                  <a:off x="3503370" y="3227011"/>
                  <a:ext cx="814382" cy="0"/>
                </a:xfrm>
                <a:prstGeom prst="line">
                  <a:avLst/>
                </a:prstGeom>
                <a:ln w="9525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81">
                  <a:extLst>
                    <a:ext uri="{FF2B5EF4-FFF2-40B4-BE49-F238E27FC236}">
                      <a16:creationId xmlns:a16="http://schemas.microsoft.com/office/drawing/2014/main" id="{6612F1F3-9EE8-3FD1-2CE1-BD9B93C36849}"/>
                    </a:ext>
                  </a:extLst>
                </p:cNvPr>
                <p:cNvCxnSpPr/>
                <p:nvPr/>
              </p:nvCxnSpPr>
              <p:spPr>
                <a:xfrm>
                  <a:off x="3071206" y="3389347"/>
                  <a:ext cx="1246546" cy="0"/>
                </a:xfrm>
                <a:prstGeom prst="line">
                  <a:avLst/>
                </a:prstGeom>
                <a:ln w="9525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6" name="组合 75">
                <a:extLst>
                  <a:ext uri="{FF2B5EF4-FFF2-40B4-BE49-F238E27FC236}">
                    <a16:creationId xmlns:a16="http://schemas.microsoft.com/office/drawing/2014/main" id="{B7E24F6E-C923-638B-7673-1004C81A87C7}"/>
                  </a:ext>
                </a:extLst>
              </p:cNvPr>
              <p:cNvGrpSpPr/>
              <p:nvPr/>
            </p:nvGrpSpPr>
            <p:grpSpPr>
              <a:xfrm flipH="1">
                <a:off x="7988300" y="3513401"/>
                <a:ext cx="720000" cy="217038"/>
                <a:chOff x="5168384" y="3227011"/>
                <a:chExt cx="1591999" cy="162336"/>
              </a:xfrm>
            </p:grpSpPr>
            <p:cxnSp>
              <p:nvCxnSpPr>
                <p:cNvPr id="77" name="直接连接符 76">
                  <a:extLst>
                    <a:ext uri="{FF2B5EF4-FFF2-40B4-BE49-F238E27FC236}">
                      <a16:creationId xmlns:a16="http://schemas.microsoft.com/office/drawing/2014/main" id="{8C0B97CC-F8B1-BF1E-5D50-B2EE98BFC7E7}"/>
                    </a:ext>
                  </a:extLst>
                </p:cNvPr>
                <p:cNvCxnSpPr/>
                <p:nvPr/>
              </p:nvCxnSpPr>
              <p:spPr>
                <a:xfrm>
                  <a:off x="5168384" y="3308179"/>
                  <a:ext cx="1591999" cy="0"/>
                </a:xfrm>
                <a:prstGeom prst="line">
                  <a:avLst/>
                </a:prstGeom>
                <a:ln w="12700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直接连接符 77">
                  <a:extLst>
                    <a:ext uri="{FF2B5EF4-FFF2-40B4-BE49-F238E27FC236}">
                      <a16:creationId xmlns:a16="http://schemas.microsoft.com/office/drawing/2014/main" id="{061B15F2-F0B5-55A3-EAAE-E7F20F2ECB9B}"/>
                    </a:ext>
                  </a:extLst>
                </p:cNvPr>
                <p:cNvCxnSpPr/>
                <p:nvPr/>
              </p:nvCxnSpPr>
              <p:spPr>
                <a:xfrm>
                  <a:off x="5946000" y="3227011"/>
                  <a:ext cx="814383" cy="0"/>
                </a:xfrm>
                <a:prstGeom prst="line">
                  <a:avLst/>
                </a:prstGeom>
                <a:ln w="9525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直接连接符 78">
                  <a:extLst>
                    <a:ext uri="{FF2B5EF4-FFF2-40B4-BE49-F238E27FC236}">
                      <a16:creationId xmlns:a16="http://schemas.microsoft.com/office/drawing/2014/main" id="{7F788704-B35F-FF48-1E6D-0C0F457A6751}"/>
                    </a:ext>
                  </a:extLst>
                </p:cNvPr>
                <p:cNvCxnSpPr/>
                <p:nvPr/>
              </p:nvCxnSpPr>
              <p:spPr>
                <a:xfrm>
                  <a:off x="5513837" y="3389347"/>
                  <a:ext cx="1246544" cy="0"/>
                </a:xfrm>
                <a:prstGeom prst="line">
                  <a:avLst/>
                </a:prstGeom>
                <a:ln w="9525">
                  <a:solidFill>
                    <a:srgbClr val="277B55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FF8C7AF3-F91E-4490-A5C0-EBD80B6BBC3A}"/>
              </a:ext>
            </a:extLst>
          </p:cNvPr>
          <p:cNvGrpSpPr/>
          <p:nvPr/>
        </p:nvGrpSpPr>
        <p:grpSpPr>
          <a:xfrm>
            <a:off x="2054426" y="4953555"/>
            <a:ext cx="3140385" cy="348535"/>
            <a:chOff x="4558821" y="3861318"/>
            <a:chExt cx="3140385" cy="348535"/>
          </a:xfrm>
        </p:grpSpPr>
        <p:grpSp>
          <p:nvGrpSpPr>
            <p:cNvPr id="85" name="组合 84">
              <a:extLst>
                <a:ext uri="{FF2B5EF4-FFF2-40B4-BE49-F238E27FC236}">
                  <a16:creationId xmlns:a16="http://schemas.microsoft.com/office/drawing/2014/main" id="{748E37E8-587E-4204-94ED-8137BB331BDA}"/>
                </a:ext>
              </a:extLst>
            </p:cNvPr>
            <p:cNvGrpSpPr/>
            <p:nvPr/>
          </p:nvGrpSpPr>
          <p:grpSpPr>
            <a:xfrm>
              <a:off x="4558821" y="3861318"/>
              <a:ext cx="1510162" cy="348535"/>
              <a:chOff x="4179635" y="3861318"/>
              <a:chExt cx="1510162" cy="348535"/>
            </a:xfrm>
          </p:grpSpPr>
          <p:sp>
            <p:nvSpPr>
              <p:cNvPr id="89" name="矩形: 圆角 7">
                <a:extLst>
                  <a:ext uri="{FF2B5EF4-FFF2-40B4-BE49-F238E27FC236}">
                    <a16:creationId xmlns:a16="http://schemas.microsoft.com/office/drawing/2014/main" id="{5A957EB9-E657-4E91-BE8C-07BFB9D8048E}"/>
                  </a:ext>
                </a:extLst>
              </p:cNvPr>
              <p:cNvSpPr/>
              <p:nvPr/>
            </p:nvSpPr>
            <p:spPr>
              <a:xfrm>
                <a:off x="4179635" y="3861318"/>
                <a:ext cx="1508811" cy="348535"/>
              </a:xfrm>
              <a:prstGeom prst="roundRect">
                <a:avLst>
                  <a:gd name="adj" fmla="val 34615"/>
                </a:avLst>
              </a:prstGeom>
              <a:solidFill>
                <a:srgbClr val="277B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D0730295-9AB8-497A-B1BF-15D9ECE6A378}"/>
                  </a:ext>
                </a:extLst>
              </p:cNvPr>
              <p:cNvSpPr/>
              <p:nvPr/>
            </p:nvSpPr>
            <p:spPr>
              <a:xfrm>
                <a:off x="4198684" y="3887967"/>
                <a:ext cx="1491113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1219170"/>
                <a:endParaRPr lang="en-US" altLang="zh-CN" sz="1400" dirty="0">
                  <a:solidFill>
                    <a:schemeClr val="bg1"/>
                  </a:solidFill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</p:grpSp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F49F5F81-4E1F-4921-B085-BBCC04C17611}"/>
                </a:ext>
              </a:extLst>
            </p:cNvPr>
            <p:cNvGrpSpPr/>
            <p:nvPr/>
          </p:nvGrpSpPr>
          <p:grpSpPr>
            <a:xfrm>
              <a:off x="6163503" y="3861318"/>
              <a:ext cx="1535703" cy="348535"/>
              <a:chOff x="6796690" y="3861318"/>
              <a:chExt cx="1535703" cy="348535"/>
            </a:xfrm>
          </p:grpSpPr>
          <p:sp>
            <p:nvSpPr>
              <p:cNvPr id="87" name="矩形: 圆角 5">
                <a:extLst>
                  <a:ext uri="{FF2B5EF4-FFF2-40B4-BE49-F238E27FC236}">
                    <a16:creationId xmlns:a16="http://schemas.microsoft.com/office/drawing/2014/main" id="{7146040F-E795-4FC1-885E-1169BA5EE610}"/>
                  </a:ext>
                </a:extLst>
              </p:cNvPr>
              <p:cNvSpPr/>
              <p:nvPr/>
            </p:nvSpPr>
            <p:spPr>
              <a:xfrm>
                <a:off x="6796690" y="3861318"/>
                <a:ext cx="1508811" cy="348535"/>
              </a:xfrm>
              <a:prstGeom prst="roundRect">
                <a:avLst>
                  <a:gd name="adj" fmla="val 34615"/>
                </a:avLst>
              </a:prstGeom>
              <a:solidFill>
                <a:srgbClr val="277B5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631B9DFD-0690-4766-B344-206A3F72C2F1}"/>
                  </a:ext>
                </a:extLst>
              </p:cNvPr>
              <p:cNvSpPr/>
              <p:nvPr/>
            </p:nvSpPr>
            <p:spPr>
              <a:xfrm>
                <a:off x="6831662" y="3887967"/>
                <a:ext cx="150073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 defTabSz="1219170"/>
                <a:endParaRPr lang="en-US" altLang="zh-CN" sz="1400" dirty="0">
                  <a:solidFill>
                    <a:schemeClr val="bg1"/>
                  </a:solidFill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37675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7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圆角矩形 16"/>
          <p:cNvSpPr/>
          <p:nvPr/>
        </p:nvSpPr>
        <p:spPr>
          <a:xfrm>
            <a:off x="804635" y="908049"/>
            <a:ext cx="10582729" cy="5041902"/>
          </a:xfrm>
          <a:prstGeom prst="roundRect">
            <a:avLst>
              <a:gd name="adj" fmla="val 744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矩形 38"/>
          <p:cNvSpPr/>
          <p:nvPr/>
        </p:nvSpPr>
        <p:spPr>
          <a:xfrm>
            <a:off x="1122330" y="1991884"/>
            <a:ext cx="9817100" cy="3785652"/>
          </a:xfrm>
          <a:prstGeom prst="rect">
            <a:avLst/>
          </a:prstGeom>
          <a:noFill/>
          <a:ln>
            <a:noFil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lvl="0">
              <a:lnSpc>
                <a:spcPts val="3600"/>
              </a:lnSpc>
              <a:defRPr/>
            </a:pPr>
          </a:p>
          <a:p>
            <a:pPr lvl="0">
              <a:lnSpc>
                <a:spcPts val="3600"/>
              </a:lnSpc>
              <a:defRPr/>
            </a:pPr>
          </a:p>
        </p:txBody>
      </p:sp>
      <p:grpSp>
        <p:nvGrpSpPr>
          <p:cNvPr id="40" name="组合 39"/>
          <p:cNvGrpSpPr/>
          <p:nvPr/>
        </p:nvGrpSpPr>
        <p:grpSpPr>
          <a:xfrm>
            <a:off x="2884483" y="1004150"/>
            <a:ext cx="6570512" cy="942257"/>
            <a:chOff x="-534423" y="575530"/>
            <a:chExt cx="6570512" cy="942257"/>
          </a:xfrm>
        </p:grpSpPr>
        <p:sp>
          <p:nvSpPr>
            <p:cNvPr id="41" name="矩形 40"/>
            <p:cNvSpPr/>
            <p:nvPr>
              <p:custDataLst>
                <p:tags r:id="rId1"/>
              </p:custDataLst>
            </p:nvPr>
          </p:nvSpPr>
          <p:spPr>
            <a:xfrm>
              <a:off x="-534423" y="575530"/>
              <a:ext cx="3146397" cy="942257"/>
            </a:xfrm>
            <a:prstGeom prst="rect">
              <a:avLst/>
            </a:prstGeom>
          </p:spPr>
          <p:txBody>
            <a:bodyPr wrap="none" lIns="110184" tIns="55092" rIns="110184" bIns="55092">
              <a:spAutoFit/>
            </a:bodyPr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</a:p>
          </p:txBody>
        </p:sp>
        <p:sp>
          <p:nvSpPr>
            <p:cNvPr id="42" name="TextBox 6"/>
            <p:cNvSpPr txBox="1">
              <a:spLocks noChangeArrowheads="1"/>
            </p:cNvSpPr>
            <p:nvPr/>
          </p:nvSpPr>
          <p:spPr bwMode="auto">
            <a:xfrm>
              <a:off x="2436089" y="1083111"/>
              <a:ext cx="3600000" cy="307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04" tIns="45701" rIns="91404" bIns="4570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</a:p>
          </p:txBody>
        </p:sp>
      </p:grpSp>
    </p:spTree>
    <p:extLst>
      <p:ext uri="{BB962C8B-B14F-4D97-AF65-F5344CB8AC3E}">
        <p14:creationId xmlns:p14="http://schemas.microsoft.com/office/powerpoint/2010/main" val="3992919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196EB5E4-AE72-429A-9315-E5C143EB3ED2}"/>
              </a:ext>
            </a:extLst>
          </p:cNvPr>
          <p:cNvSpPr txBox="1"/>
          <p:nvPr/>
        </p:nvSpPr>
        <p:spPr>
          <a:xfrm>
            <a:off x="1451484" y="989682"/>
            <a:ext cx="9289032" cy="375711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50000"/>
              </a:lnSpc>
            </a:pPr>
          </a:p>
          <a:p>
            <a:pPr algn="just">
              <a:lnSpc>
                <a:spcPct val="150000"/>
              </a:lnSpc>
            </a:pPr>
            <a:endParaRPr lang="zh-CN" altLang="en-US" sz="1050" dirty="0">
              <a:solidFill>
                <a:srgbClr val="0083E6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endParaRPr lang="en-US" altLang="zh-CN" sz="1600" dirty="0">
              <a:solidFill>
                <a:srgbClr val="0083E6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600" dirty="0">
              <a:solidFill>
                <a:srgbClr val="0083E6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</a:p>
          <a:p>
            <a:pPr algn="just">
              <a:lnSpc>
                <a:spcPct val="150000"/>
              </a:lnSpc>
            </a:pPr>
            <a:endParaRPr lang="en-US" altLang="zh-CN" sz="1600" dirty="0">
              <a:solidFill>
                <a:srgbClr val="0083E6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050" dirty="0">
              <a:solidFill>
                <a:srgbClr val="0083E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B13B38D-32E2-422C-AF2E-1E1D99ADD93A}"/>
              </a:ext>
            </a:extLst>
          </p:cNvPr>
          <p:cNvSpPr txBox="1"/>
          <p:nvPr/>
        </p:nvSpPr>
        <p:spPr>
          <a:xfrm>
            <a:off x="1451484" y="5094138"/>
            <a:ext cx="7724769" cy="44165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lIns="68580" tIns="34290" rIns="68580" bIns="34290" rtlCol="0">
            <a:spAutoFit/>
          </a:bodyPr>
          <a:lstStyle/>
          <a:p>
            <a:pPr algn="just"/>
            <a:endParaRPr lang="zh-CN" altLang="en-US" b="1" dirty="0">
              <a:solidFill>
                <a:srgbClr val="0083E6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4477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圆角矩形 16"/>
          <p:cNvSpPr/>
          <p:nvPr/>
        </p:nvSpPr>
        <p:spPr>
          <a:xfrm>
            <a:off x="804635" y="908049"/>
            <a:ext cx="10582729" cy="5041902"/>
          </a:xfrm>
          <a:prstGeom prst="roundRect">
            <a:avLst>
              <a:gd name="adj" fmla="val 744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4344060" y="979790"/>
            <a:ext cx="3503881" cy="1034590"/>
            <a:chOff x="-794112" y="498525"/>
            <a:chExt cx="3503881" cy="1034590"/>
          </a:xfrm>
        </p:grpSpPr>
        <p:sp>
          <p:nvSpPr>
            <p:cNvPr id="9" name="矩形 8"/>
            <p:cNvSpPr/>
            <p:nvPr>
              <p:custDataLst>
                <p:tags r:id="rId1"/>
              </p:custDataLst>
            </p:nvPr>
          </p:nvSpPr>
          <p:spPr>
            <a:xfrm>
              <a:off x="-794112" y="498525"/>
              <a:ext cx="2681528" cy="1034590"/>
            </a:xfrm>
            <a:prstGeom prst="rect">
              <a:avLst/>
            </a:prstGeom>
          </p:spPr>
          <p:txBody>
            <a:bodyPr wrap="square" lIns="110184" tIns="55092" rIns="110184" bIns="55092">
              <a:spAutoFit/>
            </a:bodyPr>
            <a:lstStyle/>
            <a:p>
              <a:pPr algn="ctr">
                <a:defRPr/>
              </a:pPr>
            </a:p>
          </p:txBody>
        </p:sp>
        <p:sp>
          <p:nvSpPr>
            <p:cNvPr id="10" name="TextBox 6"/>
            <p:cNvSpPr txBox="1">
              <a:spLocks noChangeArrowheads="1"/>
            </p:cNvSpPr>
            <p:nvPr/>
          </p:nvSpPr>
          <p:spPr bwMode="auto">
            <a:xfrm>
              <a:off x="1301615" y="1083111"/>
              <a:ext cx="1408154" cy="3077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04" tIns="45701" rIns="91404" bIns="45701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lvl="0" algn="dist">
                <a:defRPr/>
              </a:pP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277B55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2A9C46B-ACA4-F20C-57A8-F426B7D8A1DE}"/>
              </a:ext>
            </a:extLst>
          </p:cNvPr>
          <p:cNvGrpSpPr/>
          <p:nvPr/>
        </p:nvGrpSpPr>
        <p:grpSpPr>
          <a:xfrm>
            <a:off x="1305410" y="2528441"/>
            <a:ext cx="9581180" cy="2313392"/>
            <a:chOff x="2060487" y="2289787"/>
            <a:chExt cx="9581180" cy="2313392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109C840B-BC84-B529-8015-6F905F91E3A3}"/>
                </a:ext>
              </a:extLst>
            </p:cNvPr>
            <p:cNvGrpSpPr/>
            <p:nvPr/>
          </p:nvGrpSpPr>
          <p:grpSpPr>
            <a:xfrm>
              <a:off x="2588440" y="2289787"/>
              <a:ext cx="9053227" cy="2313392"/>
              <a:chOff x="2588440" y="2289787"/>
              <a:chExt cx="9053227" cy="2313392"/>
            </a:xfrm>
          </p:grpSpPr>
          <p:sp>
            <p:nvSpPr>
              <p:cNvPr id="19" name="圆角矩形 18"/>
              <p:cNvSpPr/>
              <p:nvPr/>
            </p:nvSpPr>
            <p:spPr>
              <a:xfrm>
                <a:off x="2588440" y="2289787"/>
                <a:ext cx="9053227" cy="562396"/>
              </a:xfrm>
              <a:prstGeom prst="roundRect">
                <a:avLst>
                  <a:gd name="adj" fmla="val 50000"/>
                </a:avLst>
              </a:prstGeom>
              <a:noFill/>
              <a:ln w="19050" cap="flat" cmpd="sng" algn="ctr">
                <a:solidFill>
                  <a:srgbClr val="277B55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9200">
                  <a:defRPr/>
                </a:pPr>
              </a:p>
            </p:txBody>
          </p:sp>
          <p:sp>
            <p:nvSpPr>
              <p:cNvPr id="20" name="圆角矩形 19"/>
              <p:cNvSpPr/>
              <p:nvPr/>
            </p:nvSpPr>
            <p:spPr>
              <a:xfrm>
                <a:off x="2588440" y="3165285"/>
                <a:ext cx="9053227" cy="562396"/>
              </a:xfrm>
              <a:prstGeom prst="roundRect">
                <a:avLst>
                  <a:gd name="adj" fmla="val 50000"/>
                </a:avLst>
              </a:prstGeom>
              <a:noFill/>
              <a:ln w="19050" cap="flat" cmpd="sng" algn="ctr">
                <a:solidFill>
                  <a:srgbClr val="277B55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9200">
                  <a:defRPr/>
                </a:pPr>
              </a:p>
            </p:txBody>
          </p:sp>
          <p:sp>
            <p:nvSpPr>
              <p:cNvPr id="21" name="圆角矩形 20"/>
              <p:cNvSpPr/>
              <p:nvPr/>
            </p:nvSpPr>
            <p:spPr>
              <a:xfrm>
                <a:off x="2588440" y="4040783"/>
                <a:ext cx="9053227" cy="562396"/>
              </a:xfrm>
              <a:prstGeom prst="roundRect">
                <a:avLst>
                  <a:gd name="adj" fmla="val 50000"/>
                </a:avLst>
              </a:prstGeom>
              <a:noFill/>
              <a:ln w="19050" cap="flat" cmpd="sng" algn="ctr">
                <a:solidFill>
                  <a:srgbClr val="277B55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9200">
                  <a:defRPr/>
                </a:pP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44FF9E70-4EC5-E9F9-90A7-5CDEB213596B}"/>
                </a:ext>
              </a:extLst>
            </p:cNvPr>
            <p:cNvGrpSpPr/>
            <p:nvPr/>
          </p:nvGrpSpPr>
          <p:grpSpPr>
            <a:xfrm>
              <a:off x="2060487" y="2289787"/>
              <a:ext cx="896731" cy="2313392"/>
              <a:chOff x="1577883" y="2289787"/>
              <a:chExt cx="896731" cy="2313392"/>
            </a:xfrm>
          </p:grpSpPr>
          <p:sp>
            <p:nvSpPr>
              <p:cNvPr id="14" name="圆角矩形 13"/>
              <p:cNvSpPr/>
              <p:nvPr/>
            </p:nvSpPr>
            <p:spPr>
              <a:xfrm>
                <a:off x="1577883" y="2289787"/>
                <a:ext cx="896731" cy="562396"/>
              </a:xfrm>
              <a:prstGeom prst="roundRect">
                <a:avLst>
                  <a:gd name="adj" fmla="val 50000"/>
                </a:avLst>
              </a:prstGeom>
              <a:solidFill>
                <a:srgbClr val="277B55"/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9200">
                  <a:defRPr/>
                </a:pPr>
                <a:endParaRPr lang="zh-CN" altLang="en-US" sz="2665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>
                <a:off x="1577883" y="3165285"/>
                <a:ext cx="896731" cy="562396"/>
              </a:xfrm>
              <a:prstGeom prst="roundRect">
                <a:avLst>
                  <a:gd name="adj" fmla="val 50000"/>
                </a:avLst>
              </a:prstGeom>
              <a:solidFill>
                <a:srgbClr val="277B55"/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9200">
                  <a:defRPr/>
                </a:pPr>
                <a:endParaRPr lang="zh-CN" altLang="en-US" sz="2665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1577883" y="4040783"/>
                <a:ext cx="896731" cy="562396"/>
              </a:xfrm>
              <a:prstGeom prst="roundRect">
                <a:avLst>
                  <a:gd name="adj" fmla="val 50000"/>
                </a:avLst>
              </a:prstGeom>
              <a:solidFill>
                <a:srgbClr val="277B55"/>
              </a:solidFill>
              <a:ln w="1905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 defTabSz="1219200">
                  <a:defRPr/>
                </a:pPr>
                <a:endParaRPr lang="zh-CN" altLang="en-US" sz="2665" b="1" kern="0" dirty="0">
                  <a:gradFill>
                    <a:gsLst>
                      <a:gs pos="0">
                        <a:schemeClr val="bg1"/>
                      </a:gs>
                      <a:gs pos="100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09218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圆角矩形 16"/>
          <p:cNvSpPr/>
          <p:nvPr/>
        </p:nvSpPr>
        <p:spPr>
          <a:xfrm>
            <a:off x="804635" y="908049"/>
            <a:ext cx="10582729" cy="5041902"/>
          </a:xfrm>
          <a:prstGeom prst="roundRect">
            <a:avLst>
              <a:gd name="adj" fmla="val 744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圆角矩形 8"/>
          <p:cNvSpPr/>
          <p:nvPr/>
        </p:nvSpPr>
        <p:spPr>
          <a:xfrm>
            <a:off x="1380322" y="2547068"/>
            <a:ext cx="9431357" cy="149707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>
              <a:lnSpc>
                <a:spcPct val="90000"/>
              </a:lnSpc>
            </a:pPr>
          </a:p>
          <a:p>
            <a:pPr algn="ctr" defTabSz="914400">
              <a:lnSpc>
                <a:spcPct val="90000"/>
              </a:lnSpc>
            </a:p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851E1102-0A1A-9178-1E30-218FD1372A38}"/>
              </a:ext>
            </a:extLst>
          </p:cNvPr>
          <p:cNvGrpSpPr/>
          <p:nvPr/>
        </p:nvGrpSpPr>
        <p:grpSpPr>
          <a:xfrm>
            <a:off x="3983199" y="1569286"/>
            <a:ext cx="4225602" cy="840319"/>
            <a:chOff x="3983199" y="1569286"/>
            <a:chExt cx="4225602" cy="840319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207E431-BA1B-7952-FD55-3DFCBF091FB0}"/>
                </a:ext>
              </a:extLst>
            </p:cNvPr>
            <p:cNvSpPr/>
            <p:nvPr/>
          </p:nvSpPr>
          <p:spPr>
            <a:xfrm>
              <a:off x="5111627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5A6BE38E-DB0A-835D-B7B0-0EE53A1448CD}"/>
                </a:ext>
              </a:extLst>
            </p:cNvPr>
            <p:cNvSpPr/>
            <p:nvPr/>
          </p:nvSpPr>
          <p:spPr>
            <a:xfrm>
              <a:off x="6240055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8659B6BB-BC32-7863-59ED-A46D31D2A44B}"/>
                </a:ext>
              </a:extLst>
            </p:cNvPr>
            <p:cNvSpPr/>
            <p:nvPr/>
          </p:nvSpPr>
          <p:spPr>
            <a:xfrm>
              <a:off x="7368482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F8E82024-E9F8-0FF0-4DC3-5DA02E1B6C38}"/>
                </a:ext>
              </a:extLst>
            </p:cNvPr>
            <p:cNvSpPr/>
            <p:nvPr/>
          </p:nvSpPr>
          <p:spPr>
            <a:xfrm>
              <a:off x="3983199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174A5C29-E06E-89FF-E56B-B080027C354D}"/>
                </a:ext>
              </a:extLst>
            </p:cNvPr>
            <p:cNvSpPr txBox="1"/>
            <p:nvPr/>
          </p:nvSpPr>
          <p:spPr>
            <a:xfrm>
              <a:off x="4031260" y="1571488"/>
              <a:ext cx="4129481" cy="7835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125000"/>
                </a:lnSpc>
                <a:defRPr sz="11500" spc="-300">
                  <a:gradFill>
                    <a:gsLst>
                      <a:gs pos="75000">
                        <a:schemeClr val="accent2">
                          <a:lumMod val="90000"/>
                          <a:lumOff val="10000"/>
                        </a:schemeClr>
                      </a:gs>
                      <a:gs pos="33000">
                        <a:schemeClr val="accent4"/>
                      </a:gs>
                    </a:gsLst>
                    <a:lin ang="5400000" scaled="0"/>
                  </a:gradFill>
                  <a:latin typeface="字魂140号-狂傲行书" panose="00000500000000000000" pitchFamily="2" charset="-122"/>
                  <a:ea typeface="字魂140号-狂傲行书" panose="00000500000000000000" pitchFamily="2" charset="-122"/>
                  <a:cs typeface="阿里巴巴普惠体 B" panose="00020600040101010101" charset="-122"/>
                </a:defRPr>
              </a:lvl1pPr>
              <a:lvl2pPr marL="742950" indent="-28575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6A80ADF-8FB8-7807-F9F9-9443DCA5EE4D}"/>
              </a:ext>
            </a:extLst>
          </p:cNvPr>
          <p:cNvGrpSpPr/>
          <p:nvPr/>
        </p:nvGrpSpPr>
        <p:grpSpPr>
          <a:xfrm>
            <a:off x="4504800" y="4197835"/>
            <a:ext cx="3182401" cy="549325"/>
            <a:chOff x="6130490" y="4533628"/>
            <a:chExt cx="1508811" cy="377244"/>
          </a:xfrm>
        </p:grpSpPr>
        <p:sp>
          <p:nvSpPr>
            <p:cNvPr id="30" name="矩形: 圆角 32">
              <a:extLst>
                <a:ext uri="{FF2B5EF4-FFF2-40B4-BE49-F238E27FC236}">
                  <a16:creationId xmlns:a16="http://schemas.microsoft.com/office/drawing/2014/main" id="{5A41DC14-7069-52D7-B597-0D6B73762413}"/>
                </a:ext>
              </a:extLst>
            </p:cNvPr>
            <p:cNvSpPr/>
            <p:nvPr/>
          </p:nvSpPr>
          <p:spPr>
            <a:xfrm>
              <a:off x="6130490" y="4533628"/>
              <a:ext cx="1508811" cy="348535"/>
            </a:xfrm>
            <a:prstGeom prst="roundRect">
              <a:avLst>
                <a:gd name="adj" fmla="val 34615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endParaRPr lang="zh-CN" altLang="en-US" sz="4000"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C74ECFC-1237-121E-BA70-755EEC38B4B2}"/>
                </a:ext>
              </a:extLst>
            </p:cNvPr>
            <p:cNvSpPr/>
            <p:nvPr/>
          </p:nvSpPr>
          <p:spPr>
            <a:xfrm>
              <a:off x="6346012" y="4551555"/>
              <a:ext cx="1077767" cy="359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 defTabSz="1219170"/>
            </a:p>
          </p:txBody>
        </p:sp>
      </p:grpSp>
    </p:spTree>
    <p:extLst>
      <p:ext uri="{BB962C8B-B14F-4D97-AF65-F5344CB8AC3E}">
        <p14:creationId xmlns:p14="http://schemas.microsoft.com/office/powerpoint/2010/main" val="3762656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2472260" y="455653"/>
            <a:ext cx="6372257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26" name="矩形 25"/>
          <p:cNvSpPr>
            <a:spLocks noChangeArrowheads="1"/>
          </p:cNvSpPr>
          <p:nvPr/>
        </p:nvSpPr>
        <p:spPr bwMode="auto">
          <a:xfrm>
            <a:off x="732578" y="2871556"/>
            <a:ext cx="10726845" cy="10864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marR="0" lvl="0" indent="0" algn="just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B9BD5"/>
              </a:buClr>
              <a:buSzTx/>
              <a:buNone/>
              <a:defRPr/>
            </a:pPr>
          </a:p>
        </p:txBody>
      </p:sp>
      <p:sp>
        <p:nvSpPr>
          <p:cNvPr id="27" name="矩形 26"/>
          <p:cNvSpPr>
            <a:spLocks noChangeArrowheads="1"/>
          </p:cNvSpPr>
          <p:nvPr/>
        </p:nvSpPr>
        <p:spPr bwMode="auto">
          <a:xfrm>
            <a:off x="815870" y="4619532"/>
            <a:ext cx="10449030" cy="108948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algn="just">
              <a:lnSpc>
                <a:spcPct val="120000"/>
              </a:lnSpc>
              <a:buClr>
                <a:srgbClr val="5B9BD5"/>
              </a:buClr>
            </a:pPr>
          </a:p>
        </p:txBody>
      </p:sp>
      <p:sp>
        <p:nvSpPr>
          <p:cNvPr id="28" name="PA-1167"/>
          <p:cNvSpPr/>
          <p:nvPr>
            <p:custDataLst>
              <p:tags r:id="rId2"/>
            </p:custDataLst>
          </p:nvPr>
        </p:nvSpPr>
        <p:spPr bwMode="auto">
          <a:xfrm>
            <a:off x="815870" y="4070664"/>
            <a:ext cx="8699500" cy="43624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5B9BD5"/>
              </a:buClr>
              <a:buSzTx/>
              <a:buNone/>
              <a:defRPr/>
            </a:p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B293C26-1ED2-C0C9-7A5A-9535B0303E1A}"/>
              </a:ext>
            </a:extLst>
          </p:cNvPr>
          <p:cNvGrpSpPr/>
          <p:nvPr/>
        </p:nvGrpSpPr>
        <p:grpSpPr>
          <a:xfrm>
            <a:off x="644313" y="1831975"/>
            <a:ext cx="10895755" cy="885190"/>
            <a:chOff x="644313" y="1577975"/>
            <a:chExt cx="10895755" cy="885190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3054B37F-9CA7-1ADC-4EA3-446A925171E6}"/>
                </a:ext>
              </a:extLst>
            </p:cNvPr>
            <p:cNvGrpSpPr/>
            <p:nvPr/>
          </p:nvGrpSpPr>
          <p:grpSpPr>
            <a:xfrm>
              <a:off x="1938868" y="1577975"/>
              <a:ext cx="9601200" cy="876935"/>
              <a:chOff x="1473200" y="1577975"/>
              <a:chExt cx="9601200" cy="876935"/>
            </a:xfrm>
          </p:grpSpPr>
          <p:sp>
            <p:nvSpPr>
              <p:cNvPr id="2" name="平行四边形 1"/>
              <p:cNvSpPr/>
              <p:nvPr/>
            </p:nvSpPr>
            <p:spPr>
              <a:xfrm>
                <a:off x="1473200" y="1577975"/>
                <a:ext cx="9601200" cy="876935"/>
              </a:xfrm>
              <a:prstGeom prst="parallelogram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6565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2012315" y="1586230"/>
                <a:ext cx="8893175" cy="8299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altLang="zh-CN" sz="2400" b="0" i="0" u="none" strike="noStrike" kern="1200" cap="none" spc="0" normalizeH="0" baseline="0" noProof="0" dirty="0">
                  <a:ln w="19050"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</a:p>
            </p:txBody>
          </p:sp>
        </p:grpSp>
        <p:sp>
          <p:nvSpPr>
            <p:cNvPr id="17" name="平行四边形 16">
              <a:extLst>
                <a:ext uri="{FF2B5EF4-FFF2-40B4-BE49-F238E27FC236}">
                  <a16:creationId xmlns:a16="http://schemas.microsoft.com/office/drawing/2014/main" id="{56ECA606-0EF0-7B6F-ACC7-B5D2C1446266}"/>
                </a:ext>
              </a:extLst>
            </p:cNvPr>
            <p:cNvSpPr/>
            <p:nvPr/>
          </p:nvSpPr>
          <p:spPr>
            <a:xfrm>
              <a:off x="644313" y="1586230"/>
              <a:ext cx="1413087" cy="876935"/>
            </a:xfrm>
            <a:prstGeom prst="parallelogram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656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79F3612-F526-3ED2-1D19-E0C5CB2878E2}"/>
                </a:ext>
              </a:extLst>
            </p:cNvPr>
            <p:cNvSpPr txBox="1"/>
            <p:nvPr/>
          </p:nvSpPr>
          <p:spPr>
            <a:xfrm>
              <a:off x="815870" y="1732366"/>
              <a:ext cx="6108700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zh-CN" altLang="en-US" dirty="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Aichitds6"/>
          <p:cNvSpPr/>
          <p:nvPr/>
        </p:nvSpPr>
        <p:spPr>
          <a:xfrm>
            <a:off x="941979" y="3355916"/>
            <a:ext cx="10335621" cy="2169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algn="just">
              <a:lnSpc>
                <a:spcPct val="150000"/>
              </a:lnSpc>
              <a:buClr>
                <a:srgbClr val="5B9BD5"/>
              </a:buClr>
            </a:pPr>
          </a:p>
        </p:txBody>
      </p:sp>
      <p:sp>
        <p:nvSpPr>
          <p:cNvPr id="11" name="矩形 10"/>
          <p:cNvSpPr/>
          <p:nvPr userDrawn="1"/>
        </p:nvSpPr>
        <p:spPr>
          <a:xfrm>
            <a:off x="2472260" y="455653"/>
            <a:ext cx="6372257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BCB67CD-F0BE-86EB-AA1E-95FA878D6D13}"/>
              </a:ext>
            </a:extLst>
          </p:cNvPr>
          <p:cNvGrpSpPr/>
          <p:nvPr/>
        </p:nvGrpSpPr>
        <p:grpSpPr>
          <a:xfrm>
            <a:off x="528002" y="1654175"/>
            <a:ext cx="11305646" cy="1008585"/>
            <a:chOff x="528002" y="1577975"/>
            <a:chExt cx="11305646" cy="1008585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8AE6711-2C64-4386-BECF-CD03DD8667E3}"/>
                </a:ext>
              </a:extLst>
            </p:cNvPr>
            <p:cNvGrpSpPr/>
            <p:nvPr/>
          </p:nvGrpSpPr>
          <p:grpSpPr>
            <a:xfrm>
              <a:off x="1938868" y="1577975"/>
              <a:ext cx="9894780" cy="1008585"/>
              <a:chOff x="1473200" y="1577975"/>
              <a:chExt cx="9894780" cy="1008585"/>
            </a:xfrm>
          </p:grpSpPr>
          <p:sp>
            <p:nvSpPr>
              <p:cNvPr id="21" name="平行四边形 20">
                <a:extLst>
                  <a:ext uri="{FF2B5EF4-FFF2-40B4-BE49-F238E27FC236}">
                    <a16:creationId xmlns:a16="http://schemas.microsoft.com/office/drawing/2014/main" id="{BCA45D83-B35B-FE39-9F20-835234F1000C}"/>
                  </a:ext>
                </a:extLst>
              </p:cNvPr>
              <p:cNvSpPr/>
              <p:nvPr/>
            </p:nvSpPr>
            <p:spPr>
              <a:xfrm>
                <a:off x="1473200" y="1577975"/>
                <a:ext cx="9601200" cy="876935"/>
              </a:xfrm>
              <a:prstGeom prst="parallelogram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6565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CD0DE36F-F700-E6C5-CAA6-454B34A866C2}"/>
                  </a:ext>
                </a:extLst>
              </p:cNvPr>
              <p:cNvSpPr txBox="1"/>
              <p:nvPr/>
            </p:nvSpPr>
            <p:spPr>
              <a:xfrm>
                <a:off x="1766780" y="1755563"/>
                <a:ext cx="96012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400" b="0" i="0" u="none" strike="noStrike" kern="1200" cap="none" spc="0" normalizeH="0" baseline="0" noProof="0" dirty="0">
                  <a:ln w="19050"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</p:grpSp>
        <p:sp>
          <p:nvSpPr>
            <p:cNvPr id="19" name="平行四边形 18">
              <a:extLst>
                <a:ext uri="{FF2B5EF4-FFF2-40B4-BE49-F238E27FC236}">
                  <a16:creationId xmlns:a16="http://schemas.microsoft.com/office/drawing/2014/main" id="{D723FED1-592D-FEFC-B9F3-01F145DCEF3F}"/>
                </a:ext>
              </a:extLst>
            </p:cNvPr>
            <p:cNvSpPr/>
            <p:nvPr/>
          </p:nvSpPr>
          <p:spPr>
            <a:xfrm>
              <a:off x="644313" y="1586230"/>
              <a:ext cx="1413087" cy="876935"/>
            </a:xfrm>
            <a:prstGeom prst="parallelogram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656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D8BE311-8D13-C907-A85D-3BF32153B6BD}"/>
                </a:ext>
              </a:extLst>
            </p:cNvPr>
            <p:cNvSpPr txBox="1"/>
            <p:nvPr/>
          </p:nvSpPr>
          <p:spPr>
            <a:xfrm>
              <a:off x="528002" y="1732366"/>
              <a:ext cx="640619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/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43407F78-AD5B-A20F-00E7-96C6E2DE93C2}"/>
              </a:ext>
            </a:extLst>
          </p:cNvPr>
          <p:cNvGrpSpPr/>
          <p:nvPr/>
        </p:nvGrpSpPr>
        <p:grpSpPr>
          <a:xfrm>
            <a:off x="644313" y="1577975"/>
            <a:ext cx="11189335" cy="885190"/>
            <a:chOff x="644313" y="1577975"/>
            <a:chExt cx="11189335" cy="88519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2D29B1D2-6196-0441-E138-174A9DA81B62}"/>
                </a:ext>
              </a:extLst>
            </p:cNvPr>
            <p:cNvGrpSpPr/>
            <p:nvPr/>
          </p:nvGrpSpPr>
          <p:grpSpPr>
            <a:xfrm>
              <a:off x="1938868" y="1577975"/>
              <a:ext cx="9894780" cy="876935"/>
              <a:chOff x="1473200" y="1577975"/>
              <a:chExt cx="9894780" cy="876935"/>
            </a:xfrm>
          </p:grpSpPr>
          <p:sp>
            <p:nvSpPr>
              <p:cNvPr id="26" name="平行四边形 25">
                <a:extLst>
                  <a:ext uri="{FF2B5EF4-FFF2-40B4-BE49-F238E27FC236}">
                    <a16:creationId xmlns:a16="http://schemas.microsoft.com/office/drawing/2014/main" id="{6ED7D950-3CA8-B438-6A9D-ED0B18096F07}"/>
                  </a:ext>
                </a:extLst>
              </p:cNvPr>
              <p:cNvSpPr/>
              <p:nvPr/>
            </p:nvSpPr>
            <p:spPr>
              <a:xfrm>
                <a:off x="1473200" y="1577975"/>
                <a:ext cx="9601200" cy="876935"/>
              </a:xfrm>
              <a:prstGeom prst="parallelogram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6565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D24730F2-7D32-0FA4-43CD-EBAA1A24EB69}"/>
                  </a:ext>
                </a:extLst>
              </p:cNvPr>
              <p:cNvSpPr txBox="1"/>
              <p:nvPr/>
            </p:nvSpPr>
            <p:spPr>
              <a:xfrm>
                <a:off x="1766780" y="1755563"/>
                <a:ext cx="96012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</a:p>
            </p:txBody>
          </p:sp>
        </p:grpSp>
        <p:sp>
          <p:nvSpPr>
            <p:cNvPr id="24" name="平行四边形 23">
              <a:extLst>
                <a:ext uri="{FF2B5EF4-FFF2-40B4-BE49-F238E27FC236}">
                  <a16:creationId xmlns:a16="http://schemas.microsoft.com/office/drawing/2014/main" id="{A37CF530-FE06-3670-9B86-F75C26D3A3DD}"/>
                </a:ext>
              </a:extLst>
            </p:cNvPr>
            <p:cNvSpPr/>
            <p:nvPr/>
          </p:nvSpPr>
          <p:spPr>
            <a:xfrm>
              <a:off x="644313" y="1586230"/>
              <a:ext cx="1413087" cy="876935"/>
            </a:xfrm>
            <a:prstGeom prst="parallelogram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656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077ACA0-EF07-51F0-C027-57C192AB7A04}"/>
                </a:ext>
              </a:extLst>
            </p:cNvPr>
            <p:cNvSpPr txBox="1"/>
            <p:nvPr/>
          </p:nvSpPr>
          <p:spPr>
            <a:xfrm>
              <a:off x="925938" y="1732366"/>
              <a:ext cx="175899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/>
          </p:txBody>
        </p:sp>
      </p:grpSp>
      <p:sp>
        <p:nvSpPr>
          <p:cNvPr id="11" name="矩形 10"/>
          <p:cNvSpPr/>
          <p:nvPr userDrawn="1"/>
        </p:nvSpPr>
        <p:spPr>
          <a:xfrm>
            <a:off x="2472260" y="455653"/>
            <a:ext cx="6372257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18D1262-2BC9-65EB-4CC6-1B507973D4F5}"/>
              </a:ext>
            </a:extLst>
          </p:cNvPr>
          <p:cNvGrpSpPr/>
          <p:nvPr/>
        </p:nvGrpSpPr>
        <p:grpSpPr>
          <a:xfrm>
            <a:off x="747598" y="2865553"/>
            <a:ext cx="10696803" cy="1710446"/>
            <a:chOff x="747598" y="2662353"/>
            <a:chExt cx="10696803" cy="1710446"/>
          </a:xfrm>
        </p:grpSpPr>
        <p:sp>
          <p:nvSpPr>
            <p:cNvPr id="39" name="矩形 38"/>
            <p:cNvSpPr/>
            <p:nvPr/>
          </p:nvSpPr>
          <p:spPr>
            <a:xfrm>
              <a:off x="747598" y="2662353"/>
              <a:ext cx="10696803" cy="455273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1395" tIns="45698" rIns="91395" bIns="45698">
              <a:spAutoFit/>
            </a:bodyPr>
            <a:lstStyle/>
            <a:p>
              <a:pPr algn="just">
                <a:lnSpc>
                  <a:spcPct val="150000"/>
                </a:lnSpc>
                <a:buClr>
                  <a:srgbClr val="5B9BD5"/>
                </a:buClr>
              </a:pPr>
            </a:p>
          </p:txBody>
        </p:sp>
        <p:sp>
          <p:nvSpPr>
            <p:cNvPr id="41" name="矩形 40"/>
            <p:cNvSpPr/>
            <p:nvPr/>
          </p:nvSpPr>
          <p:spPr>
            <a:xfrm>
              <a:off x="747598" y="3086529"/>
              <a:ext cx="10631339" cy="1286270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wrap="square" lIns="91395" tIns="45698" rIns="91395" bIns="45698">
              <a:spAutoFit/>
            </a:bodyPr>
            <a:lstStyle/>
            <a:p>
              <a:pPr algn="just">
                <a:lnSpc>
                  <a:spcPct val="150000"/>
                </a:lnSpc>
                <a:buClr>
                  <a:srgbClr val="5B9BD5"/>
                </a:buClr>
              </a:pP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5CAB1999-7681-B216-65B3-5F9037005BB1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4957" y="4136705"/>
            <a:ext cx="3453292" cy="230219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2472260" y="455653"/>
            <a:ext cx="6372257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</a:p>
        </p:txBody>
      </p:sp>
      <p:sp>
        <p:nvSpPr>
          <p:cNvPr id="12" name="矩形: 圆角 11"/>
          <p:cNvSpPr/>
          <p:nvPr userDrawn="1"/>
        </p:nvSpPr>
        <p:spPr>
          <a:xfrm>
            <a:off x="941979" y="388288"/>
            <a:ext cx="1201606" cy="368382"/>
          </a:xfrm>
          <a:prstGeom prst="roundRect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0024" y="309449"/>
            <a:ext cx="1455255" cy="414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prstClr val="white"/>
              </a:buClr>
              <a:buSzTx/>
              <a:buFontTx/>
              <a:buNone/>
              <a:defRPr/>
            </a:pPr>
          </a:p>
        </p:txBody>
      </p:sp>
      <p:sp>
        <p:nvSpPr>
          <p:cNvPr id="14" name="箭头: V 形 13"/>
          <p:cNvSpPr/>
          <p:nvPr userDrawn="1"/>
        </p:nvSpPr>
        <p:spPr>
          <a:xfrm>
            <a:off x="2287000" y="440965"/>
            <a:ext cx="202549" cy="263027"/>
          </a:xfrm>
          <a:prstGeom prst="chevron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617663" y="3382093"/>
            <a:ext cx="5335270" cy="2169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91395" tIns="45698" rIns="91395" bIns="45698">
            <a:spAutoFit/>
          </a:bodyPr>
          <a:lstStyle/>
          <a:p>
            <a:pPr algn="just">
              <a:lnSpc>
                <a:spcPct val="150000"/>
              </a:lnSpc>
              <a:buClr>
                <a:srgbClr val="5B9BD5"/>
              </a:buClr>
            </a:p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D30C063-BF57-747F-9152-57A0217F4958}"/>
              </a:ext>
            </a:extLst>
          </p:cNvPr>
          <p:cNvGrpSpPr/>
          <p:nvPr/>
        </p:nvGrpSpPr>
        <p:grpSpPr>
          <a:xfrm>
            <a:off x="638070" y="1714462"/>
            <a:ext cx="11195578" cy="885190"/>
            <a:chOff x="638070" y="1577975"/>
            <a:chExt cx="11195578" cy="88519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C72A2A49-C5C7-90F6-37DF-206BE6FC049F}"/>
                </a:ext>
              </a:extLst>
            </p:cNvPr>
            <p:cNvGrpSpPr/>
            <p:nvPr/>
          </p:nvGrpSpPr>
          <p:grpSpPr>
            <a:xfrm>
              <a:off x="1938868" y="1577975"/>
              <a:ext cx="9894780" cy="876935"/>
              <a:chOff x="1473200" y="1577975"/>
              <a:chExt cx="9894780" cy="876935"/>
            </a:xfrm>
          </p:grpSpPr>
          <p:sp>
            <p:nvSpPr>
              <p:cNvPr id="19" name="平行四边形 18">
                <a:extLst>
                  <a:ext uri="{FF2B5EF4-FFF2-40B4-BE49-F238E27FC236}">
                    <a16:creationId xmlns:a16="http://schemas.microsoft.com/office/drawing/2014/main" id="{D0413DE1-2EA9-124D-3C82-A4E8B977A6C7}"/>
                  </a:ext>
                </a:extLst>
              </p:cNvPr>
              <p:cNvSpPr/>
              <p:nvPr/>
            </p:nvSpPr>
            <p:spPr>
              <a:xfrm>
                <a:off x="1473200" y="1577975"/>
                <a:ext cx="9601200" cy="876935"/>
              </a:xfrm>
              <a:prstGeom prst="parallelogram">
                <a:avLst/>
              </a:prstGeom>
              <a:solidFill>
                <a:schemeClr val="accent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456565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字魂160号-檀宋" panose="00000500000000000000" pitchFamily="2" charset="-122"/>
                  <a:ea typeface="字魂160号-檀宋" panose="00000500000000000000" pitchFamily="2" charset="-122"/>
                  <a:cs typeface="+mn-ea"/>
                  <a:sym typeface="字魂160号-檀宋" panose="00000500000000000000" pitchFamily="2" charset="-122"/>
                </a:endParaRPr>
              </a:p>
            </p:txBody>
          </p:sp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1596214E-24D8-4981-303F-E1BE9035229C}"/>
                  </a:ext>
                </a:extLst>
              </p:cNvPr>
              <p:cNvSpPr txBox="1"/>
              <p:nvPr/>
            </p:nvSpPr>
            <p:spPr>
              <a:xfrm>
                <a:off x="1766780" y="1755563"/>
                <a:ext cx="96012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</a:p>
            </p:txBody>
          </p:sp>
        </p:grpSp>
        <p:sp>
          <p:nvSpPr>
            <p:cNvPr id="17" name="平行四边形 16">
              <a:extLst>
                <a:ext uri="{FF2B5EF4-FFF2-40B4-BE49-F238E27FC236}">
                  <a16:creationId xmlns:a16="http://schemas.microsoft.com/office/drawing/2014/main" id="{6A017FD2-DFDA-A4FF-D0CB-1CEA071FCBA8}"/>
                </a:ext>
              </a:extLst>
            </p:cNvPr>
            <p:cNvSpPr/>
            <p:nvPr/>
          </p:nvSpPr>
          <p:spPr>
            <a:xfrm>
              <a:off x="644313" y="1586230"/>
              <a:ext cx="1413087" cy="876935"/>
            </a:xfrm>
            <a:prstGeom prst="parallelogram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456565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8A08101D-6664-AF25-6A18-3E49564CEB8E}"/>
                </a:ext>
              </a:extLst>
            </p:cNvPr>
            <p:cNvSpPr txBox="1"/>
            <p:nvPr/>
          </p:nvSpPr>
          <p:spPr>
            <a:xfrm>
              <a:off x="638070" y="1732366"/>
              <a:ext cx="640619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kumimoji="0" lang="zh-CN" altLang="en-US" sz="2400" b="0" i="0" u="none" strike="noStrike" kern="1200" cap="none" spc="0" normalizeH="0" baseline="0" noProof="0" dirty="0">
                <a:ln w="19050"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6CA5A20-3D67-E9B7-DA71-65D1EEF0DC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382" y="2905689"/>
            <a:ext cx="3167786" cy="2933136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圆角矩形 16"/>
          <p:cNvSpPr/>
          <p:nvPr/>
        </p:nvSpPr>
        <p:spPr>
          <a:xfrm>
            <a:off x="804635" y="908049"/>
            <a:ext cx="10582729" cy="5041902"/>
          </a:xfrm>
          <a:prstGeom prst="roundRect">
            <a:avLst>
              <a:gd name="adj" fmla="val 7444"/>
            </a:avLst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圆角矩形 8"/>
          <p:cNvSpPr/>
          <p:nvPr/>
        </p:nvSpPr>
        <p:spPr>
          <a:xfrm>
            <a:off x="1688098" y="2397897"/>
            <a:ext cx="8815805" cy="175707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</a:p>
          <a:p>
            <a:pPr algn="ctr">
              <a:lnSpc>
                <a:spcPct val="90000"/>
              </a:lnSpc>
            </a:pPr>
            <a:endParaRPr lang="zh-CN" altLang="en-US" sz="5400" spc="600" dirty="0">
              <a:ln w="3175">
                <a:noFill/>
              </a:ln>
              <a:solidFill>
                <a:schemeClr val="accent1"/>
              </a:solidFill>
              <a:latin typeface="字魂160号-檀宋" panose="00000500000000000000" pitchFamily="2" charset="-122"/>
              <a:ea typeface="字魂160号-檀宋" panose="00000500000000000000" pitchFamily="2" charset="-122"/>
              <a:cs typeface="+mn-ea"/>
              <a:sym typeface="字魂160号-檀宋" panose="00000500000000000000" pitchFamily="2" charset="-122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851E1102-0A1A-9178-1E30-218FD1372A38}"/>
              </a:ext>
            </a:extLst>
          </p:cNvPr>
          <p:cNvGrpSpPr/>
          <p:nvPr/>
        </p:nvGrpSpPr>
        <p:grpSpPr>
          <a:xfrm>
            <a:off x="3983199" y="1569286"/>
            <a:ext cx="4225602" cy="840319"/>
            <a:chOff x="3983199" y="1569286"/>
            <a:chExt cx="4225602" cy="840319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207E431-BA1B-7952-FD55-3DFCBF091FB0}"/>
                </a:ext>
              </a:extLst>
            </p:cNvPr>
            <p:cNvSpPr/>
            <p:nvPr/>
          </p:nvSpPr>
          <p:spPr>
            <a:xfrm>
              <a:off x="5111627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5A6BE38E-DB0A-835D-B7B0-0EE53A1448CD}"/>
                </a:ext>
              </a:extLst>
            </p:cNvPr>
            <p:cNvSpPr/>
            <p:nvPr/>
          </p:nvSpPr>
          <p:spPr>
            <a:xfrm>
              <a:off x="6240055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8659B6BB-BC32-7863-59ED-A46D31D2A44B}"/>
                </a:ext>
              </a:extLst>
            </p:cNvPr>
            <p:cNvSpPr/>
            <p:nvPr/>
          </p:nvSpPr>
          <p:spPr>
            <a:xfrm>
              <a:off x="7368482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F8E82024-E9F8-0FF0-4DC3-5DA02E1B6C38}"/>
                </a:ext>
              </a:extLst>
            </p:cNvPr>
            <p:cNvSpPr/>
            <p:nvPr/>
          </p:nvSpPr>
          <p:spPr>
            <a:xfrm>
              <a:off x="3983199" y="1569286"/>
              <a:ext cx="840319" cy="8403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latin typeface="字魂160号-檀宋" panose="00000500000000000000" pitchFamily="2" charset="-122"/>
                <a:ea typeface="字魂160号-檀宋" panose="00000500000000000000" pitchFamily="2" charset="-122"/>
                <a:sym typeface="字魂160号-檀宋" panose="00000500000000000000" pitchFamily="2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174A5C29-E06E-89FF-E56B-B080027C354D}"/>
                </a:ext>
              </a:extLst>
            </p:cNvPr>
            <p:cNvSpPr txBox="1"/>
            <p:nvPr/>
          </p:nvSpPr>
          <p:spPr>
            <a:xfrm>
              <a:off x="4031260" y="1571488"/>
              <a:ext cx="4129481" cy="7835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>
                <a:lnSpc>
                  <a:spcPct val="125000"/>
                </a:lnSpc>
                <a:defRPr sz="11500" spc="-300">
                  <a:gradFill>
                    <a:gsLst>
                      <a:gs pos="75000">
                        <a:schemeClr val="accent2">
                          <a:lumMod val="90000"/>
                          <a:lumOff val="10000"/>
                        </a:schemeClr>
                      </a:gs>
                      <a:gs pos="33000">
                        <a:schemeClr val="accent4"/>
                      </a:gs>
                    </a:gsLst>
                    <a:lin ang="5400000" scaled="0"/>
                  </a:gradFill>
                  <a:latin typeface="字魂140号-狂傲行书" panose="00000500000000000000" pitchFamily="2" charset="-122"/>
                  <a:ea typeface="字魂140号-狂傲行书" panose="00000500000000000000" pitchFamily="2" charset="-122"/>
                  <a:cs typeface="阿里巴巴普惠体 B" panose="00020600040101010101" charset="-122"/>
                </a:defRPr>
              </a:lvl1pPr>
              <a:lvl2pPr marL="742950" indent="-28575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dist"/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6A80ADF-8FB8-7807-F9F9-9443DCA5EE4D}"/>
              </a:ext>
            </a:extLst>
          </p:cNvPr>
          <p:cNvGrpSpPr/>
          <p:nvPr/>
        </p:nvGrpSpPr>
        <p:grpSpPr>
          <a:xfrm>
            <a:off x="4504800" y="4197835"/>
            <a:ext cx="3182401" cy="549325"/>
            <a:chOff x="6130490" y="4533628"/>
            <a:chExt cx="1508811" cy="377244"/>
          </a:xfrm>
        </p:grpSpPr>
        <p:sp>
          <p:nvSpPr>
            <p:cNvPr id="30" name="矩形: 圆角 32">
              <a:extLst>
                <a:ext uri="{FF2B5EF4-FFF2-40B4-BE49-F238E27FC236}">
                  <a16:creationId xmlns:a16="http://schemas.microsoft.com/office/drawing/2014/main" id="{5A41DC14-7069-52D7-B597-0D6B73762413}"/>
                </a:ext>
              </a:extLst>
            </p:cNvPr>
            <p:cNvSpPr/>
            <p:nvPr/>
          </p:nvSpPr>
          <p:spPr>
            <a:xfrm>
              <a:off x="6130490" y="4533628"/>
              <a:ext cx="1508811" cy="348535"/>
            </a:xfrm>
            <a:prstGeom prst="roundRect">
              <a:avLst>
                <a:gd name="adj" fmla="val 34615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dist"/>
              <a:endParaRPr lang="zh-CN" altLang="en-US" sz="4000">
                <a:latin typeface="字魂160号-檀宋" panose="00000500000000000000" pitchFamily="2" charset="-122"/>
                <a:ea typeface="字魂160号-檀宋" panose="00000500000000000000" pitchFamily="2" charset="-122"/>
                <a:cs typeface="+mn-ea"/>
                <a:sym typeface="字魂160号-檀宋" panose="00000500000000000000" pitchFamily="2" charset="-122"/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AC74ECFC-1237-121E-BA70-755EEC38B4B2}"/>
                </a:ext>
              </a:extLst>
            </p:cNvPr>
            <p:cNvSpPr/>
            <p:nvPr/>
          </p:nvSpPr>
          <p:spPr>
            <a:xfrm>
              <a:off x="6346012" y="4551555"/>
              <a:ext cx="1077767" cy="3593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 defTabSz="1219170"/>
            </a:p>
          </p:txBody>
        </p:sp>
      </p:grpSp>
    </p:spTree>
    <p:extLst>
      <p:ext uri="{BB962C8B-B14F-4D97-AF65-F5344CB8AC3E}">
        <p14:creationId xmlns:p14="http://schemas.microsoft.com/office/powerpoint/2010/main" val="502220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000">
        <p:random/>
      </p:transition>
    </mc:Choice>
    <mc:Fallback>
      <p:transition spd="slow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144.9635"/>
  <p:tag name="LEFT" val="262.1545"/>
  <p:tag name="WIDTH" val="108.513"/>
  <p:tag name="HEIGHT" val="31.85228"/>
  <p:tag name="FONTSIZE" val="20"/>
  <p:tag name="MARGINBOTTOM" val="3.772126"/>
  <p:tag name="MARGINLEFT" val="7.544252"/>
  <p:tag name="MARGINRIGHT" val="7.544252"/>
  <p:tag name="MARGINTOP" val="3.772126"/>
  <p:tag name="LINERULEAFTER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144.9635"/>
  <p:tag name="LEFT" val="262.1545"/>
  <p:tag name="WIDTH" val="108.513"/>
  <p:tag name="HEIGHT" val="31.85228"/>
  <p:tag name="FONTSIZE" val="20"/>
  <p:tag name="MARGINBOTTOM" val="3.772126"/>
  <p:tag name="MARGINLEFT" val="7.544252"/>
  <p:tag name="MARGINRIGHT" val="7.544252"/>
  <p:tag name="MARGINTOP" val="3.772126"/>
  <p:tag name="LINERULEAFTER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rgbClr val="FFFFFF"/>
      </a:lt1>
      <a:dk2>
        <a:srgbClr val="44546A"/>
      </a:dk2>
      <a:lt2>
        <a:srgbClr val="E7E6E6"/>
      </a:lt2>
      <a:accent1>
        <a:srgbClr val="277B55"/>
      </a:accent1>
      <a:accent2>
        <a:srgbClr val="3734BE"/>
      </a:accent2>
      <a:accent3>
        <a:srgbClr val="034A90"/>
      </a:accent3>
      <a:accent4>
        <a:srgbClr val="008000"/>
      </a:accent4>
      <a:accent5>
        <a:srgbClr val="1C26E8"/>
      </a:accent5>
      <a:accent6>
        <a:srgbClr val="0944EB"/>
      </a:accent6>
      <a:hlink>
        <a:srgbClr val="0563C1"/>
      </a:hlink>
      <a:folHlink>
        <a:srgbClr val="954F72"/>
      </a:folHlink>
    </a:clrScheme>
    <a:fontScheme name="exps15oz">
      <a:majorFont>
        <a:latin typeface="Arial" panose="020F0302020204030204"/>
        <a:ea typeface="微软雅黑"/>
        <a:cs typeface=""/>
      </a:majorFont>
      <a:minorFont>
        <a:latin typeface="Arial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1360</TotalTime>
  <Words>2880</Words>
  <Application>Microsoft Office PowerPoint</Application>
  <PresentationFormat>宽屏</PresentationFormat>
  <Paragraphs>147</Paragraphs>
  <Slides>20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微软雅黑</vt:lpstr>
      <vt:lpstr>字魂160号-檀宋</vt:lpstr>
      <vt:lpstr>字魂36号-正文宋楷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滕 理者</dc:creator>
  <cp:lastModifiedBy>Administrator</cp:lastModifiedBy>
  <cp:revision>221</cp:revision>
  <dcterms:created xsi:type="dcterms:W3CDTF">2021-03-10T11:26:40Z</dcterms:created>
  <dcterms:modified xsi:type="dcterms:W3CDTF">2022-07-18T05:34:27Z</dcterms:modified>
</cp:coreProperties>
</file>

<file path=docProps/thumbnail.jpeg>
</file>